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f46f8d124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9f42b86583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9f472363b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9f45c273a2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9f42c3d5f5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9f4333288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f45a8118c4.png"/>
<Relationship Id="rId3" Type="http://schemas.openxmlformats.org/officeDocument/2006/relationships/image" Target="../media/file39f45b0920e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f46d4d4e7a.png"/>
<Relationship Id="rId3" Type="http://schemas.openxmlformats.org/officeDocument/2006/relationships/image" Target="../media/file39f47eb9667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f4d0f2978.png"/>
<Relationship Id="rId3" Type="http://schemas.openxmlformats.org/officeDocument/2006/relationships/image" Target="../media/file39f4669560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f4773d1c28.png"/>
<Relationship Id="rId3" Type="http://schemas.openxmlformats.org/officeDocument/2006/relationships/image" Target="../media/file39f4191b9f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f41b8b3c4f.png"/>
<Relationship Id="rId3" Type="http://schemas.openxmlformats.org/officeDocument/2006/relationships/image" Target="../media/file39f4416c20b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f4476314b9.png"/>
<Relationship Id="rId3" Type="http://schemas.openxmlformats.org/officeDocument/2006/relationships/image" Target="../media/file39f41ab74a6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f4356466e8.png"/>
<Relationship Id="rId3" Type="http://schemas.openxmlformats.org/officeDocument/2006/relationships/image" Target="../media/file39f4438d2a9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f41e8e5d81.png"/>
<Relationship Id="rId3" Type="http://schemas.openxmlformats.org/officeDocument/2006/relationships/image" Target="../media/file39f43d18724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f476e41f9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f4649e62c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f47b0b76f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f47eb7c7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f41c2343c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f45b0e65a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f430971cf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20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13,255,586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2,000,476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21,703.6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547,081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2,000,476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21,703.6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13,255,586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547,081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2022-01-20T18:50:40Z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