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4a0c4e385a21.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file4a0c2b7e15b7.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4a0c72bc2e14.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4a0cdfd29f7.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4a0c7b40463b.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4a0c57051829.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4a0c257221f7.png"/>
<Relationship Id="rId3" Type="http://schemas.openxmlformats.org/officeDocument/2006/relationships/image" Target="../media/file4a0c172373b1.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4a0c37762553.png"/>
<Relationship Id="rId3" Type="http://schemas.openxmlformats.org/officeDocument/2006/relationships/image" Target="../media/file4a0c6522ebc.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4a0c2af146dc.png"/>
<Relationship Id="rId3" Type="http://schemas.openxmlformats.org/officeDocument/2006/relationships/image" Target="../media/file4a0c6f2f04.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4a0c606d7162.png"/>
<Relationship Id="rId3" Type="http://schemas.openxmlformats.org/officeDocument/2006/relationships/image" Target="../media/file4a0c7c375e7e.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4a0c35fd5e60.png"/>
<Relationship Id="rId3" Type="http://schemas.openxmlformats.org/officeDocument/2006/relationships/image" Target="../media/file4a0c60685ae4.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4a0c1d013a41.png"/>
<Relationship Id="rId3" Type="http://schemas.openxmlformats.org/officeDocument/2006/relationships/image" Target="../media/file4a0c3dea1bca.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4a0c64d63849.png"/>
<Relationship Id="rId3" Type="http://schemas.openxmlformats.org/officeDocument/2006/relationships/image" Target="../media/file4a0c94d2295.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4a0c1cbc1f.png"/>
<Relationship Id="rId3" Type="http://schemas.openxmlformats.org/officeDocument/2006/relationships/image" Target="../media/file4a0cd782e65.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4a0c56d281b.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4a0c3dac3906.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4a0c5502d56.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4a0c54444617.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4a0c788e396e.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4a0c3bfb458.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4a0c245549c4.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7732090" y="6173785"/>
            <a:ext cx="2743200" cy="365125"/>
          </a:xfrm>
        </p:spPr>
        <p:txBody>
          <a:bodyPr/>
          <a:lstStyle/>
          <a:p>
            <a:r>
              <a:rPr/>
              <a:t>Pack date: 20 April 2022</a:t>
            </a:r>
          </a:p>
        </p:txBody>
      </p:sp>
      <p:pic>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7732090" y="6340045"/>
            <a:ext cx="2743200" cy="365125"/>
          </a:xfrm>
        </p:spPr>
        <p:txBody>
          <a:bodyPr/>
          <a:lstStyle/>
          <a:p>
            <a:r>
              <a:rPr/>
              <a:t>Pack date: 20 April 2022</a:t>
            </a:r>
          </a:p>
        </p:txBody>
      </p:sp>
      <p:pic>
        <p:nvPicPr>
          <p:cNvPr id="3" name="Picture Placeholder 8" descr=""/>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p:nvSpPr>
          <p:cNvPr id="3" name="Date Placeholder 2"/>
          <p:cNvSpPr>
            <a:spLocks noGrp="1"/>
          </p:cNvSpPr>
          <p:nvPr>
            <p:ph type="dt" sz="half" idx="10"/>
          </p:nvPr>
        </p:nvSpPr>
        <p:spPr>
          <a:xfrm>
            <a:off x="7732090" y="6340045"/>
            <a:ext cx="2743200" cy="365125"/>
          </a:xfrm>
        </p:spPr>
        <p:txBody>
          <a:bodyPr/>
          <a:lstStyle/>
          <a:p>
            <a:r>
              <a:rPr/>
              <a:t>Pack date: 20 April 2022</a:t>
            </a:r>
          </a:p>
        </p:txBody>
      </p:sp>
      <p:sp>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p:nvSpPr>
          <p:cNvPr id="5" name="Text Placeholder 19"/>
          <p:cNvSpPr>
            <a:spLocks noGrp="1"/>
          </p:cNvSpPr>
          <p:nvPr>
            <p:ph type="body" sz="quarter" idx="23"/>
          </p:nvPr>
        </p:nvSpPr>
        <p:spPr>
          <a:xfrm>
            <a:off x="10702753" y="6350031"/>
            <a:ext cx="1236663" cy="365125"/>
          </a:xfrm>
        </p:spPr>
        <p:txBody>
          <a:bodyPr/>
          <a:lstStyle/>
          <a:p>
            <a:r>
              <a:rPr/>
              <a:t>Slide 11</a:t>
            </a:r>
          </a:p>
        </p:txBody>
      </p:sp>
      <p:sp>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20 April</a:t>
            </a:r>
          </a:p>
        </p:txBody>
      </p:sp>
      <p:sp>
        <p:nvSpPr>
          <p:cNvPr id="7" name="Text Placeholder 12"/>
          <p:cNvSpPr>
            <a:spLocks noGrp="1"/>
          </p:cNvSpPr>
          <p:nvPr>
            <p:ph type="body" sz="quarter" idx="20"/>
          </p:nvPr>
        </p:nvSpPr>
        <p:spPr>
          <a:xfrm>
            <a:off x="103188" y="4458958"/>
            <a:ext cx="3319462" cy="360363"/>
          </a:xfrm>
        </p:spPr>
        <p:txBody>
          <a:bodyPr/>
          <a:lstStyle/>
          <a:p>
            <a:r>
              <a:rPr/>
              <a:t>What is a decile?</a:t>
            </a:r>
          </a:p>
        </p:txBody>
      </p:sp>
      <p:sp>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p:nvSpPr>
          <p:cNvPr id="9" name="Text Placeholder 6"/>
          <p:cNvSpPr>
            <a:spLocks noGrp="1"/>
          </p:cNvSpPr>
          <p:nvPr>
            <p:ph type="body" sz="quarter" idx="22"/>
          </p:nvPr>
        </p:nvSpPr>
        <p:spPr>
          <a:xfrm>
            <a:off x="103188" y="5643636"/>
            <a:ext cx="5092700" cy="484188"/>
          </a:xfrm>
        </p:spPr>
        <p:txBody>
          <a:bodyPr/>
          <a:lstStyle/>
          <a:p>
            <a:r>
              <a:rPr/>
              <a:t>West Sussex is in the 8th decile.</a:t>
            </a:r>
          </a:p>
        </p:txBody>
      </p:sp>
      <p:graphicFrame>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271,711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31,316.3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113th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18,419,203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32,571.5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2,971,931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32,243.1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p:nvSpPr>
          <p:cNvPr id="3" name="Date Placeholder 2"/>
          <p:cNvSpPr>
            <a:spLocks noGrp="1"/>
          </p:cNvSpPr>
          <p:nvPr>
            <p:ph type="dt" sz="half" idx="10"/>
          </p:nvPr>
        </p:nvSpPr>
        <p:spPr>
          <a:xfrm>
            <a:off x="7732090" y="6340045"/>
            <a:ext cx="2743200" cy="365125"/>
          </a:xfrm>
        </p:spPr>
        <p:txBody>
          <a:bodyPr/>
          <a:lstStyle/>
          <a:p>
            <a:r>
              <a:rPr/>
              <a:t>Pack date: 20 April 2022</a:t>
            </a:r>
          </a:p>
        </p:txBody>
      </p:sp>
      <p:sp>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p:nvSpPr>
          <p:cNvPr id="5" name="Text Placeholder 19"/>
          <p:cNvSpPr>
            <a:spLocks noGrp="1"/>
          </p:cNvSpPr>
          <p:nvPr>
            <p:ph type="body" sz="quarter" idx="23"/>
          </p:nvPr>
        </p:nvSpPr>
        <p:spPr>
          <a:xfrm>
            <a:off x="10702753" y="6350031"/>
            <a:ext cx="1236663" cy="365125"/>
          </a:xfrm>
        </p:spPr>
        <p:txBody>
          <a:bodyPr/>
          <a:lstStyle/>
          <a:p>
            <a:r>
              <a:rPr/>
              <a:t>Slide 12</a:t>
            </a:r>
          </a:p>
        </p:txBody>
      </p:sp>
      <p:sp>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20 April</a:t>
            </a:r>
          </a:p>
        </p:txBody>
      </p:sp>
      <p:sp>
        <p:nvSpPr>
          <p:cNvPr id="7" name="Text Placeholder 12"/>
          <p:cNvSpPr>
            <a:spLocks noGrp="1"/>
          </p:cNvSpPr>
          <p:nvPr>
            <p:ph type="body" sz="quarter" idx="20"/>
          </p:nvPr>
        </p:nvSpPr>
        <p:spPr>
          <a:xfrm>
            <a:off x="103188" y="4458958"/>
            <a:ext cx="3319462" cy="360363"/>
          </a:xfrm>
        </p:spPr>
        <p:txBody>
          <a:bodyPr/>
          <a:lstStyle/>
          <a:p>
            <a:r>
              <a:rPr/>
              <a:t>What is a decile?</a:t>
            </a:r>
          </a:p>
        </p:txBody>
      </p:sp>
      <p:sp>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15 April</a:t>
            </a:r>
          </a:p>
        </p:txBody>
      </p:sp>
      <p:graphicFrame>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149)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2,911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335.5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169,666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30,487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330.8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p:nvSpPr>
          <p:cNvPr id="3" name="Date Placeholder 2"/>
          <p:cNvSpPr>
            <a:spLocks noGrp="1"/>
          </p:cNvSpPr>
          <p:nvPr>
            <p:ph type="dt" sz="half" idx="10"/>
          </p:nvPr>
        </p:nvSpPr>
        <p:spPr>
          <a:xfrm>
            <a:off x="7732090" y="6340045"/>
            <a:ext cx="2743200" cy="365125"/>
          </a:xfrm>
        </p:spPr>
        <p:txBody>
          <a:bodyPr/>
          <a:lstStyle/>
          <a:p>
            <a:r>
              <a:rPr/>
              <a:t>Pack date: 20 April 2022</a:t>
            </a:r>
          </a:p>
        </p:txBody>
      </p:sp>
      <p:sp>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p:nvSpPr>
          <p:cNvPr id="5" name="Text Placeholder 19"/>
          <p:cNvSpPr>
            <a:spLocks noGrp="1"/>
          </p:cNvSpPr>
          <p:nvPr>
            <p:ph type="body" sz="quarter" idx="23"/>
          </p:nvPr>
        </p:nvSpPr>
        <p:spPr>
          <a:xfrm>
            <a:off x="10702753" y="6350031"/>
            <a:ext cx="1236663" cy="365125"/>
          </a:xfrm>
        </p:spPr>
        <p:txBody>
          <a:bodyPr/>
          <a:lstStyle/>
          <a:p>
            <a:r>
              <a:rPr/>
              <a:t>Slide 13</a:t>
            </a:r>
          </a:p>
        </p:txBody>
      </p:sp>
      <p:sp>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20 April</a:t>
            </a:r>
          </a:p>
        </p:txBody>
      </p:sp>
      <p:sp>
        <p:nvSpPr>
          <p:cNvPr id="7" name="Text Placeholder 12"/>
          <p:cNvSpPr>
            <a:spLocks noGrp="1"/>
          </p:cNvSpPr>
          <p:nvPr>
            <p:ph type="body" sz="quarter" idx="20"/>
          </p:nvPr>
        </p:nvSpPr>
        <p:spPr>
          <a:xfrm>
            <a:off x="103188" y="4458958"/>
            <a:ext cx="3319462" cy="360363"/>
          </a:xfrm>
        </p:spPr>
        <p:txBody>
          <a:bodyPr/>
          <a:lstStyle/>
          <a:p>
            <a:r>
              <a:rPr/>
              <a:t>What is a decile?</a:t>
            </a:r>
          </a:p>
        </p:txBody>
      </p:sp>
      <p:sp>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315)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19,277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30,032.6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48,271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29,959.1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34,871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28,698.5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40,267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35,801.2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highest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44,087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30,305.8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50,202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32,996.8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34,736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31,370.8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210th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271,711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31,316.3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2,971,931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32,243.1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18,419,203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32,571.5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p:nvSpPr>
          <p:cNvPr id="3" name="Date Placeholder 2"/>
          <p:cNvSpPr>
            <a:spLocks noGrp="1"/>
          </p:cNvSpPr>
          <p:nvPr>
            <p:ph type="dt" sz="half" idx="10"/>
          </p:nvPr>
        </p:nvSpPr>
        <p:spPr>
          <a:xfrm>
            <a:off x="7732090" y="6340045"/>
            <a:ext cx="2743200" cy="365125"/>
          </a:xfrm>
        </p:spPr>
        <p:txBody>
          <a:bodyPr/>
          <a:lstStyle/>
          <a:p>
            <a:r>
              <a:rPr/>
              <a:t>Pack date: 20 April 2022</a:t>
            </a:r>
          </a:p>
        </p:txBody>
      </p:sp>
      <p:sp>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p:nvSpPr>
          <p:cNvPr id="5" name="Text Placeholder 19"/>
          <p:cNvSpPr>
            <a:spLocks noGrp="1"/>
          </p:cNvSpPr>
          <p:nvPr>
            <p:ph type="body" sz="quarter" idx="23"/>
          </p:nvPr>
        </p:nvSpPr>
        <p:spPr>
          <a:xfrm>
            <a:off x="10702753" y="6350031"/>
            <a:ext cx="1236663" cy="365125"/>
          </a:xfrm>
        </p:spPr>
        <p:txBody>
          <a:bodyPr/>
          <a:lstStyle/>
          <a:p>
            <a:r>
              <a:rPr/>
              <a:t>Slide 14</a:t>
            </a:r>
          </a:p>
        </p:txBody>
      </p:sp>
      <p:sp>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20 April</a:t>
            </a:r>
          </a:p>
        </p:txBody>
      </p:sp>
      <p:sp>
        <p:nvSpPr>
          <p:cNvPr id="7" name="Text Placeholder 12"/>
          <p:cNvSpPr>
            <a:spLocks noGrp="1"/>
          </p:cNvSpPr>
          <p:nvPr>
            <p:ph type="body" sz="quarter" idx="20"/>
          </p:nvPr>
        </p:nvSpPr>
        <p:spPr>
          <a:xfrm>
            <a:off x="103188" y="4458958"/>
            <a:ext cx="3319462" cy="360363"/>
          </a:xfrm>
        </p:spPr>
        <p:txBody>
          <a:bodyPr/>
          <a:lstStyle/>
          <a:p>
            <a:r>
              <a:rPr/>
              <a:t>What is a decile?</a:t>
            </a:r>
          </a:p>
        </p:txBody>
      </p:sp>
      <p:sp>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15 April</a:t>
            </a:r>
          </a:p>
        </p:txBody>
      </p:sp>
      <p:graphicFrame>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315)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311.6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172nd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507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314.7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165th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412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339.1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314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279.2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222nd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506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347.8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570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374.6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402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363.1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2,911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335.5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169,666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30,487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330.8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10252364" y="585081"/>
            <a:ext cx="1629151" cy="700684"/>
          </a:xfrm>
        </p:spPr>
        <p:txBody>
          <a:bodyPr/>
          <a:lstStyle/>
          <a:p>
            <a:r>
              <a:rPr/>
              <a:t>Pack date: 20 April 2022</a:t>
            </a:r>
          </a:p>
        </p:txBody>
      </p:sp>
      <p:pic>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p:nvSpPr>
          <p:cNvPr id="6" name="Text Placeholder 19"/>
          <p:cNvSpPr>
            <a:spLocks noGrp="1"/>
          </p:cNvSpPr>
          <p:nvPr>
            <p:ph type="body" sz="quarter" idx="23"/>
          </p:nvPr>
        </p:nvSpPr>
        <p:spPr>
          <a:xfrm>
            <a:off x="10702753" y="6350031"/>
            <a:ext cx="1236663" cy="365125"/>
          </a:xfrm>
        </p:spPr>
        <p:txBody>
          <a:bodyPr/>
          <a:lstStyle/>
          <a:p>
            <a:r>
              <a:rPr/>
              <a:t>Slide 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10252364" y="585081"/>
            <a:ext cx="1629151" cy="700684"/>
          </a:xfrm>
        </p:spPr>
        <p:txBody>
          <a:bodyPr/>
          <a:lstStyle/>
          <a:p>
            <a:r>
              <a:rPr/>
              <a:t>Pack date: 20 April 2022</a:t>
            </a:r>
          </a:p>
        </p:txBody>
      </p:sp>
      <p:pic>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10252364" y="585081"/>
            <a:ext cx="1629151" cy="700684"/>
          </a:xfrm>
        </p:spPr>
        <p:txBody>
          <a:bodyPr/>
          <a:lstStyle/>
          <a:p>
            <a:r>
              <a:rPr/>
              <a:t>Pack date: 20 April 2022</a:t>
            </a:r>
          </a:p>
        </p:txBody>
      </p:sp>
      <p:pic>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10252364" y="585081"/>
            <a:ext cx="1629151" cy="700684"/>
          </a:xfrm>
        </p:spPr>
        <p:txBody>
          <a:bodyPr/>
          <a:lstStyle/>
          <a:p>
            <a:r>
              <a:rPr/>
              <a:t>Pack date: 20 April 2022</a:t>
            </a:r>
          </a:p>
        </p:txBody>
      </p:sp>
      <p:pic>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7732090" y="6173785"/>
            <a:ext cx="2743200" cy="365125"/>
          </a:xfrm>
        </p:spPr>
        <p:txBody>
          <a:bodyPr/>
          <a:lstStyle/>
          <a:p>
            <a:r>
              <a:rPr/>
              <a:t>Pack date: 20 April 2022</a:t>
            </a:r>
          </a:p>
        </p:txBody>
      </p:sp>
      <p:sp>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p:nvSpPr>
          <p:cNvPr id="5" name="Text Placeholder 13"/>
          <p:cNvSpPr>
            <a:spLocks noGrp="1"/>
          </p:cNvSpPr>
          <p:nvPr>
            <p:ph type="body" sz="quarter" idx="14"/>
          </p:nvPr>
        </p:nvSpPr>
        <p:spPr>
          <a:xfrm>
            <a:off x="260350" y="5486400"/>
            <a:ext cx="2759941" cy="419100"/>
          </a:xfrm>
        </p:spPr>
        <p:txBody>
          <a:bodyPr/>
          <a:lstStyle/>
          <a:p>
            <a:r>
              <a:rPr/>
              <a:t>Contact</a:t>
            </a:r>
          </a:p>
        </p:txBody>
      </p:sp>
      <p:sp>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10252364" y="585081"/>
            <a:ext cx="1629151" cy="700684"/>
          </a:xfrm>
        </p:spPr>
        <p:txBody>
          <a:bodyPr/>
          <a:lstStyle/>
          <a:p>
            <a:r>
              <a:rPr/>
              <a:t>Pack date: 20 April 2022</a:t>
            </a:r>
          </a:p>
        </p:txBody>
      </p:sp>
      <p:pic>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10252364" y="585081"/>
            <a:ext cx="1629151" cy="700684"/>
          </a:xfrm>
        </p:spPr>
        <p:txBody>
          <a:bodyPr/>
          <a:lstStyle/>
          <a:p>
            <a:r>
              <a:rPr/>
              <a:t>Pack date: 20 April 2022</a:t>
            </a:r>
          </a:p>
        </p:txBody>
      </p:sp>
      <p:pic>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10252364" y="585081"/>
            <a:ext cx="1629151" cy="700684"/>
          </a:xfrm>
        </p:spPr>
        <p:txBody>
          <a:bodyPr/>
          <a:lstStyle/>
          <a:p>
            <a:r>
              <a:rPr/>
              <a:t>Pack date: 20 April 2022</a:t>
            </a:r>
          </a:p>
        </p:txBody>
      </p:sp>
      <p:pic>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10252364" y="585081"/>
            <a:ext cx="1629151" cy="700684"/>
          </a:xfrm>
        </p:spPr>
        <p:txBody>
          <a:bodyPr/>
          <a:lstStyle/>
          <a:p>
            <a:r>
              <a:rPr/>
              <a:t>Pack date: 20 April 2022</a:t>
            </a:r>
          </a:p>
        </p:txBody>
      </p:sp>
      <p:pic>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7732090" y="6173785"/>
            <a:ext cx="2743200" cy="365125"/>
          </a:xfrm>
        </p:spPr>
        <p:txBody>
          <a:bodyPr/>
          <a:lstStyle/>
          <a:p>
            <a:r>
              <a:rPr/>
              <a:t>Pack date: 20 April 2022</a:t>
            </a:r>
          </a:p>
        </p:txBody>
      </p:sp>
      <p:pic>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7732090" y="6173785"/>
            <a:ext cx="2743200" cy="365125"/>
          </a:xfrm>
        </p:spPr>
        <p:txBody>
          <a:bodyPr/>
          <a:lstStyle/>
          <a:p>
            <a:r>
              <a:rPr/>
              <a:t>Pack date: 20 April 2022</a:t>
            </a:r>
          </a:p>
        </p:txBody>
      </p:sp>
      <p:pic>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7732090" y="6173785"/>
            <a:ext cx="2743200" cy="365125"/>
          </a:xfrm>
        </p:spPr>
        <p:txBody>
          <a:bodyPr/>
          <a:lstStyle/>
          <a:p>
            <a:r>
              <a:rPr/>
              <a:t>Pack date: 20 April 2022</a:t>
            </a:r>
          </a:p>
        </p:txBody>
      </p:sp>
      <p:pic>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7732090" y="6173785"/>
            <a:ext cx="2743200" cy="365125"/>
          </a:xfrm>
        </p:spPr>
        <p:txBody>
          <a:bodyPr/>
          <a:lstStyle/>
          <a:p>
            <a:r>
              <a:rPr/>
              <a:t>Pack date: 20 April 2022</a:t>
            </a:r>
          </a:p>
        </p:txBody>
      </p:sp>
      <p:pic>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7732090" y="6173785"/>
            <a:ext cx="2743200" cy="365125"/>
          </a:xfrm>
        </p:spPr>
        <p:txBody>
          <a:bodyPr/>
          <a:lstStyle/>
          <a:p>
            <a:r>
              <a:rPr/>
              <a:t>Pack date: 20 April 2022</a:t>
            </a:r>
          </a:p>
        </p:txBody>
      </p:sp>
      <p:pic>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7732090" y="6173785"/>
            <a:ext cx="2743200" cy="365125"/>
          </a:xfrm>
        </p:spPr>
        <p:txBody>
          <a:bodyPr/>
          <a:lstStyle/>
          <a:p>
            <a:r>
              <a:rPr/>
              <a:t>Pack date: 20 April 2022</a:t>
            </a:r>
          </a:p>
        </p:txBody>
      </p:sp>
      <p:pic>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7732090" y="6173785"/>
            <a:ext cx="2743200" cy="365125"/>
          </a:xfrm>
        </p:spPr>
        <p:txBody>
          <a:bodyPr/>
          <a:lstStyle/>
          <a:p>
            <a:r>
              <a:rPr/>
              <a:t>Pack date: 20 April 2022</a:t>
            </a:r>
          </a:p>
        </p:txBody>
      </p:sp>
      <p:pic>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2022-04-20T21:49:40Z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