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61251a8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00413734d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0043013c3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00742341a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00766e606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0050f2a6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3cbb6fbe.png"/>
<Relationship Id="rId3" Type="http://schemas.openxmlformats.org/officeDocument/2006/relationships/image" Target="../media/filee0033ca22a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6bba69c7.png"/>
<Relationship Id="rId3" Type="http://schemas.openxmlformats.org/officeDocument/2006/relationships/image" Target="../media/filee00792578f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5ac25a77.png"/>
<Relationship Id="rId3" Type="http://schemas.openxmlformats.org/officeDocument/2006/relationships/image" Target="../media/filee00363228f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49ae222c.png"/>
<Relationship Id="rId3" Type="http://schemas.openxmlformats.org/officeDocument/2006/relationships/image" Target="../media/filee0049eb38c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4e5f5275.png"/>
<Relationship Id="rId3" Type="http://schemas.openxmlformats.org/officeDocument/2006/relationships/image" Target="../media/filee00748f68b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5e87564a.png"/>
<Relationship Id="rId3" Type="http://schemas.openxmlformats.org/officeDocument/2006/relationships/image" Target="../media/filee007fd65d5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2e502a00.png"/>
<Relationship Id="rId3" Type="http://schemas.openxmlformats.org/officeDocument/2006/relationships/image" Target="../media/filee004da133a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00464ecce.png"/>
<Relationship Id="rId3" Type="http://schemas.openxmlformats.org/officeDocument/2006/relationships/image" Target="../media/filee001ea518e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7a3d455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a6ead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2b321bc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30c134a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49502b8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3d5c3ded.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003bdf6ba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3,950,123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3,950,123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7,017.8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2021-06-08T18:31:40Z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