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5bf63d8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a202d53481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206297230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20217d55e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20787b1a9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2029eb43e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18b5ce8.png"/>
<Relationship Id="rId3" Type="http://schemas.openxmlformats.org/officeDocument/2006/relationships/image" Target="../media/file1a201e781f7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249675ad.png"/>
<Relationship Id="rId3" Type="http://schemas.openxmlformats.org/officeDocument/2006/relationships/image" Target="../media/file1a2048fe51d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22588ab.png"/>
<Relationship Id="rId3" Type="http://schemas.openxmlformats.org/officeDocument/2006/relationships/image" Target="../media/file1a2019d65e9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4987594f.png"/>
<Relationship Id="rId3" Type="http://schemas.openxmlformats.org/officeDocument/2006/relationships/image" Target="../media/file1a207085177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6e3b4860.png"/>
<Relationship Id="rId3" Type="http://schemas.openxmlformats.org/officeDocument/2006/relationships/image" Target="../media/file1a201ca81f5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443d411a.png"/>
<Relationship Id="rId3" Type="http://schemas.openxmlformats.org/officeDocument/2006/relationships/image" Target="../media/file1a203e823ea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48d6c29.png"/>
<Relationship Id="rId3" Type="http://schemas.openxmlformats.org/officeDocument/2006/relationships/image" Target="../media/file1a20cf2378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202d1625f4.png"/>
<Relationship Id="rId3" Type="http://schemas.openxmlformats.org/officeDocument/2006/relationships/image" Target="../media/file1a2043d1638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8cb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1a6749d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91f4d3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706a337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5b7b7fb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79ff4df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202962720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13,895,065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2,122,698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2,122,698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13,895,065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2022-01-28T16:23:10Z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