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054f42b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20336e5e2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2014354d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2041933d0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20697343f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2039cf13d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02eaf2704.png"/>
<Relationship Id="rId3" Type="http://schemas.openxmlformats.org/officeDocument/2006/relationships/image" Target="../media/file252052d26a8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0187e5cde.png"/>
<Relationship Id="rId3" Type="http://schemas.openxmlformats.org/officeDocument/2006/relationships/image" Target="../media/file252033c266c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07e06a90.png"/>
<Relationship Id="rId3" Type="http://schemas.openxmlformats.org/officeDocument/2006/relationships/image" Target="../media/file252010f7788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07e635e1c.png"/>
<Relationship Id="rId3" Type="http://schemas.openxmlformats.org/officeDocument/2006/relationships/image" Target="../media/file252060234d8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011bd4be4.png"/>
<Relationship Id="rId3" Type="http://schemas.openxmlformats.org/officeDocument/2006/relationships/image" Target="../media/file25204cc51dc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02c8e169b.png"/>
<Relationship Id="rId3" Type="http://schemas.openxmlformats.org/officeDocument/2006/relationships/image" Target="../media/file252042bdbb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053915c58.png"/>
<Relationship Id="rId3" Type="http://schemas.openxmlformats.org/officeDocument/2006/relationships/image" Target="../media/file25206acf65f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01a70528.png"/>
<Relationship Id="rId3" Type="http://schemas.openxmlformats.org/officeDocument/2006/relationships/image" Target="../media/file25204665448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01c77395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07f6c793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0503d3c6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064cc253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07086ee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071cb3b0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04c2f551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9,810,446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1,500,195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454,133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15,419.3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1,500,195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9,810,446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454,133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2021-12-21T19:12:40Z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