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0379d3ec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8c06632f4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c06e2624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c047d2247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c0d3624f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c04123dd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0726a7095.png"/>
<Relationship Id="rId3" Type="http://schemas.openxmlformats.org/officeDocument/2006/relationships/image" Target="../media/file28c052d42dc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05fec16ac.png"/>
<Relationship Id="rId3" Type="http://schemas.openxmlformats.org/officeDocument/2006/relationships/image" Target="../media/file28c02be94ee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02df87b77.png"/>
<Relationship Id="rId3" Type="http://schemas.openxmlformats.org/officeDocument/2006/relationships/image" Target="../media/file28c01e7e6f0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03a665f4c.png"/>
<Relationship Id="rId3" Type="http://schemas.openxmlformats.org/officeDocument/2006/relationships/image" Target="../media/file28c0189d421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01c425e4c.png"/>
<Relationship Id="rId3" Type="http://schemas.openxmlformats.org/officeDocument/2006/relationships/image" Target="../media/file28c070a2526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070033fcd.png"/>
<Relationship Id="rId3" Type="http://schemas.openxmlformats.org/officeDocument/2006/relationships/image" Target="../media/file28c021564bc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054a24c29.png"/>
<Relationship Id="rId3" Type="http://schemas.openxmlformats.org/officeDocument/2006/relationships/image" Target="../media/file28c03dfd2b5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c0355a2a55.png"/>
<Relationship Id="rId3" Type="http://schemas.openxmlformats.org/officeDocument/2006/relationships/image" Target="../media/file28c0653a70b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02b73138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054e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010792f3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05f90307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073bb37c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050b12b9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c034021d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7,823,979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1,114,341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1,114,341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7,823,979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2021-11-04T18:15:03Z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