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0cde1429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70c5b47439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0c4e6456b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0c6d4b12c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0ccc514d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0c7dc914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0c6a602779.png"/>
<Relationship Id="rId3" Type="http://schemas.openxmlformats.org/officeDocument/2006/relationships/image" Target="../media/file270c79908e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0c9fb43df.png"/>
<Relationship Id="rId3" Type="http://schemas.openxmlformats.org/officeDocument/2006/relationships/image" Target="../media/file270c3c191a5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0c2dcd74f0.png"/>
<Relationship Id="rId3" Type="http://schemas.openxmlformats.org/officeDocument/2006/relationships/image" Target="../media/file270c1d2b3d9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0c494981.png"/>
<Relationship Id="rId3" Type="http://schemas.openxmlformats.org/officeDocument/2006/relationships/image" Target="../media/file270c6db6fd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0c6c2a3d14.png"/>
<Relationship Id="rId3" Type="http://schemas.openxmlformats.org/officeDocument/2006/relationships/image" Target="../media/file270c32816ce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0c205c1c0b.png"/>
<Relationship Id="rId3" Type="http://schemas.openxmlformats.org/officeDocument/2006/relationships/image" Target="../media/file270c50b24dc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0c6f11577.png"/>
<Relationship Id="rId3" Type="http://schemas.openxmlformats.org/officeDocument/2006/relationships/image" Target="../media/file270c7d4e2a8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0c4a9f544a.png"/>
<Relationship Id="rId3" Type="http://schemas.openxmlformats.org/officeDocument/2006/relationships/image" Target="../media/file270c307e631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0c4a00307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0c3cfd671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0c1a03602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0c1a91105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0c633814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0c48d7694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0c4d4a119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3,810,234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3,810,234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2021-04-03T19:33:26Z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