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c8473f74df.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4c810783a40.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4c822cc748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4c8325e4c74.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4c86b9d6af.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4c8d115e56.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c817337abb.png"/>
<Relationship Id="rId3" Type="http://schemas.openxmlformats.org/officeDocument/2006/relationships/image" Target="../media/file24c83a957de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c83ee87b1a.png"/>
<Relationship Id="rId3" Type="http://schemas.openxmlformats.org/officeDocument/2006/relationships/image" Target="../media/file24c8735138c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c8823319.png"/>
<Relationship Id="rId3" Type="http://schemas.openxmlformats.org/officeDocument/2006/relationships/image" Target="../media/file24c81daf3688.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c844853d67.png"/>
<Relationship Id="rId3" Type="http://schemas.openxmlformats.org/officeDocument/2006/relationships/image" Target="../media/file24c83e0423a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c84a1a2e06.png"/>
<Relationship Id="rId3" Type="http://schemas.openxmlformats.org/officeDocument/2006/relationships/image" Target="../media/file24c8588f1d0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c873916ef.png"/>
<Relationship Id="rId3" Type="http://schemas.openxmlformats.org/officeDocument/2006/relationships/image" Target="../media/file24c87c657c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c85aa42b7c.png"/>
<Relationship Id="rId3" Type="http://schemas.openxmlformats.org/officeDocument/2006/relationships/image" Target="../media/file24c8246c654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c853417afb.png"/>
<Relationship Id="rId3" Type="http://schemas.openxmlformats.org/officeDocument/2006/relationships/image" Target="../media/file24c89646e1d.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c87c455628.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c862802dc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c8131f5dd.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c83e64424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c85dbe1fdc.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c85e37114a.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c86971635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202,406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15,028,951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26,576.3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2,294,964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24,898.5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28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612,191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118,827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22,083.9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36,059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22,379.8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21,121.2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28,744.4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31,673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21,772.3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37,499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24,647.4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22,583.5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202,406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2,294,964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24,898.5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15,028,951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26,576.3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28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612,191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118,827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February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2022-02-03T10:42:46Z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