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45a9115e9.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f487344d9.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f4528a3dc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f443e07150.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f4133750d6.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f470b51361.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47d205df7.png"/>
<Relationship Id="rId3" Type="http://schemas.openxmlformats.org/officeDocument/2006/relationships/image" Target="../media/file3f41c6b4b60.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4545d6fe4.png"/>
<Relationship Id="rId3" Type="http://schemas.openxmlformats.org/officeDocument/2006/relationships/image" Target="../media/file3f431545ff.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4672b7146.png"/>
<Relationship Id="rId3" Type="http://schemas.openxmlformats.org/officeDocument/2006/relationships/image" Target="../media/file3f468566882.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467602657.png"/>
<Relationship Id="rId3" Type="http://schemas.openxmlformats.org/officeDocument/2006/relationships/image" Target="../media/file3f455dfc09.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44c3879c8.png"/>
<Relationship Id="rId3" Type="http://schemas.openxmlformats.org/officeDocument/2006/relationships/image" Target="../media/file3f47d932fb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4608f987.png"/>
<Relationship Id="rId3" Type="http://schemas.openxmlformats.org/officeDocument/2006/relationships/image" Target="../media/file3f45d1e6d66.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47d861604.png"/>
<Relationship Id="rId3" Type="http://schemas.openxmlformats.org/officeDocument/2006/relationships/image" Target="../media/file3f45b9b1db5.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49882c06.png"/>
<Relationship Id="rId3" Type="http://schemas.openxmlformats.org/officeDocument/2006/relationships/image" Target="../media/file3f415c179cb.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45711523b.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44e5b457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45b39657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4760e2a54.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45b504a6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4378b4e5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45e85623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05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21,578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2,394,923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4,254.8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325,880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3,549.8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05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31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307,806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59,719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05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2,325.0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3,366.3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21,578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325,880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3,549.8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2,394,923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4,254.8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05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31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307,806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59,719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January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2021-01-05T19:27:39Z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