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786758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6847fe911b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844ef12f4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845eb55a4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84e8a370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84756d72c5.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6841fe07d2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19d12fab.png"/>
<Relationship Id="rId3" Type="http://schemas.openxmlformats.org/officeDocument/2006/relationships/image" Target="../media/file26841616a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3ec016ce.png"/>
<Relationship Id="rId3" Type="http://schemas.openxmlformats.org/officeDocument/2006/relationships/image" Target="../media/file26847d997e5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7bde50f8.png"/>
<Relationship Id="rId3" Type="http://schemas.openxmlformats.org/officeDocument/2006/relationships/image" Target="../media/file26843f87b5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7a043b6d.png"/>
<Relationship Id="rId3" Type="http://schemas.openxmlformats.org/officeDocument/2006/relationships/image" Target="../media/file26843e3e73b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4c45574b.png"/>
<Relationship Id="rId3" Type="http://schemas.openxmlformats.org/officeDocument/2006/relationships/image" Target="../media/file2684c4675d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7bb76f23.png"/>
<Relationship Id="rId3" Type="http://schemas.openxmlformats.org/officeDocument/2006/relationships/image" Target="../media/file26842336152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63ad285d.png"/>
<Relationship Id="rId3" Type="http://schemas.openxmlformats.org/officeDocument/2006/relationships/image" Target="../media/file26842dcc232b.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843ce94106.png"/>
<Relationship Id="rId3" Type="http://schemas.openxmlformats.org/officeDocument/2006/relationships/image" Target="../media/file268467cc7c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7d922ba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2eff582a.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1fc6e8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6b4816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77fb401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5630183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844cae637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1,479,097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997.6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1,479,097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06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01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84,152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06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73 triages made. This is an increase of 14 triages compared to the previous day (59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03 December there were 484 triages to NHS Pathways for COVID-19, this is an average of 69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06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2020-12-06T23:50:18Z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