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e4d50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05f966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38a5664a.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72dea1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076318b0f.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2ea0c268.png"/><Relationship Id="rId3" Type="http://schemas.openxmlformats.org/officeDocument/2006/relationships/image" Target="../media/file2303c3b51c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a74b672.png"/><Relationship Id="rId3" Type="http://schemas.openxmlformats.org/officeDocument/2006/relationships/image" Target="../media/file230247624c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86790e8.png"/><Relationship Id="rId3" Type="http://schemas.openxmlformats.org/officeDocument/2006/relationships/image" Target="../media/file23075a947b.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bca1b02.png"/><Relationship Id="rId3" Type="http://schemas.openxmlformats.org/officeDocument/2006/relationships/image" Target="../media/file23041b3472d.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6105fd0d.png"/><Relationship Id="rId3" Type="http://schemas.openxmlformats.org/officeDocument/2006/relationships/image" Target="../media/file2305028923e.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17994d8f.png"/><Relationship Id="rId3" Type="http://schemas.openxmlformats.org/officeDocument/2006/relationships/image" Target="../media/file23051b2f3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3b89127c.png"/><Relationship Id="rId3" Type="http://schemas.openxmlformats.org/officeDocument/2006/relationships/image" Target="../media/file230241ca96d.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5b745a0.png"/><Relationship Id="rId3" Type="http://schemas.openxmlformats.org/officeDocument/2006/relationships/image" Target="../media/file230733c37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354c57be.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71496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389665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19c1c4fb.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b47f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340a2bc.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87be64f.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276,809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276,809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84 triages made. This is an increase of 14 triages compared to the previous day (70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August there were 495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2020-08-19T07:36:57Z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