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697931d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2c0640e2c4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c02fb53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c0174d2d1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2c012ed225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2c01e26286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16704c0f.png"/>
<Relationship Id="rId3" Type="http://schemas.openxmlformats.org/officeDocument/2006/relationships/image" Target="../media/file32c02affba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8d463d1.png"/>
<Relationship Id="rId3" Type="http://schemas.openxmlformats.org/officeDocument/2006/relationships/image" Target="../media/file32c03d8929f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3b55cb4.png"/>
<Relationship Id="rId3" Type="http://schemas.openxmlformats.org/officeDocument/2006/relationships/image" Target="../media/file32c01172271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3d684229.png"/>
<Relationship Id="rId3" Type="http://schemas.openxmlformats.org/officeDocument/2006/relationships/image" Target="../media/file32c02bf054c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5b106022.png"/>
<Relationship Id="rId3" Type="http://schemas.openxmlformats.org/officeDocument/2006/relationships/image" Target="../media/file32c02b19249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53945856.png"/>
<Relationship Id="rId3" Type="http://schemas.openxmlformats.org/officeDocument/2006/relationships/image" Target="../media/file32c02738107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310c133b.png"/>
<Relationship Id="rId3" Type="http://schemas.openxmlformats.org/officeDocument/2006/relationships/image" Target="../media/file32c046ba5e1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2c094319e5.png"/>
<Relationship Id="rId3" Type="http://schemas.openxmlformats.org/officeDocument/2006/relationships/image" Target="../media/file32c056822d1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13409f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5a87769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7eea759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4088360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a933ab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18a59a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2c011bf514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2021-05-12T19:36:12Z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