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58190563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358577f1b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58482f457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5829a42a4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58729c498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586c8428f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58341f7ed3.png"/>
<Relationship Id="rId3" Type="http://schemas.openxmlformats.org/officeDocument/2006/relationships/image" Target="../media/file135876114f2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5852481807.png"/>
<Relationship Id="rId3" Type="http://schemas.openxmlformats.org/officeDocument/2006/relationships/image" Target="../media/file13586a3d19d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583b1d38fe.png"/>
<Relationship Id="rId3" Type="http://schemas.openxmlformats.org/officeDocument/2006/relationships/image" Target="../media/file13587aa2548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5846276741.png"/>
<Relationship Id="rId3" Type="http://schemas.openxmlformats.org/officeDocument/2006/relationships/image" Target="../media/file13582ff21a9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5856381a84.png"/>
<Relationship Id="rId3" Type="http://schemas.openxmlformats.org/officeDocument/2006/relationships/image" Target="../media/file135812a6580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5875fe51fa.png"/>
<Relationship Id="rId3" Type="http://schemas.openxmlformats.org/officeDocument/2006/relationships/image" Target="../media/file135850806d7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58cde2830.png"/>
<Relationship Id="rId3" Type="http://schemas.openxmlformats.org/officeDocument/2006/relationships/image" Target="../media/file135852f66a1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58307b4412.png"/>
<Relationship Id="rId3" Type="http://schemas.openxmlformats.org/officeDocument/2006/relationships/image" Target="../media/file13585f2a33b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585e3c532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584696104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582a74753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5832a59f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582d458d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586b57146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5840fedc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5,859,405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5,859,405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2021-08-30T23:25:48Z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