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4bb5451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5418032e7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54567b3c0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541efd3ac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5445fb4a7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5417d0479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f543f347bc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3abd2afb.png"/>
<Relationship Id="rId3" Type="http://schemas.openxmlformats.org/officeDocument/2006/relationships/image" Target="../media/file2f542090182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36cd6c3a.png"/>
<Relationship Id="rId3" Type="http://schemas.openxmlformats.org/officeDocument/2006/relationships/image" Target="../media/file2f54229f480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1c352faa.png"/>
<Relationship Id="rId3" Type="http://schemas.openxmlformats.org/officeDocument/2006/relationships/image" Target="../media/file2f546b1af0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386680c.png"/>
<Relationship Id="rId3" Type="http://schemas.openxmlformats.org/officeDocument/2006/relationships/image" Target="../media/file2f54102749b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734a6d01.png"/>
<Relationship Id="rId3" Type="http://schemas.openxmlformats.org/officeDocument/2006/relationships/image" Target="../media/file2f541da6412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43da4294.png"/>
<Relationship Id="rId3" Type="http://schemas.openxmlformats.org/officeDocument/2006/relationships/image" Target="../media/file2f5429e837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d187428.png"/>
<Relationship Id="rId3" Type="http://schemas.openxmlformats.org/officeDocument/2006/relationships/image" Target="../media/file2f5463593554.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5461c84c2f.png"/>
<Relationship Id="rId3" Type="http://schemas.openxmlformats.org/officeDocument/2006/relationships/image" Target="../media/file2f54460c26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2a2d297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21695d4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4385737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5d9525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328924b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5ecd1ae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545a454e5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1,937,598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1,937,598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2020-12-26T19:23:47Z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