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59e1326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8846b928e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8868f81e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882826276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884ffb1e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8847c033a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31cc723f.png"/>
<Relationship Id="rId3" Type="http://schemas.openxmlformats.org/officeDocument/2006/relationships/image" Target="../media/file3a886b717f2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3321688d.png"/>
<Relationship Id="rId3" Type="http://schemas.openxmlformats.org/officeDocument/2006/relationships/image" Target="../media/file3a885c8714f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268d2d3a.png"/>
<Relationship Id="rId3" Type="http://schemas.openxmlformats.org/officeDocument/2006/relationships/image" Target="../media/file3a881287513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298942a2.png"/>
<Relationship Id="rId3" Type="http://schemas.openxmlformats.org/officeDocument/2006/relationships/image" Target="../media/file3a885db7679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6aac7971.png"/>
<Relationship Id="rId3" Type="http://schemas.openxmlformats.org/officeDocument/2006/relationships/image" Target="../media/file3a88404d128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5a80d30.png"/>
<Relationship Id="rId3" Type="http://schemas.openxmlformats.org/officeDocument/2006/relationships/image" Target="../media/file3a88743954f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30875b74.png"/>
<Relationship Id="rId3" Type="http://schemas.openxmlformats.org/officeDocument/2006/relationships/image" Target="../media/file3a884df78c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882bfd1dc0.png"/>
<Relationship Id="rId3" Type="http://schemas.openxmlformats.org/officeDocument/2006/relationships/image" Target="../media/file3a8845172cf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33466bd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738a103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b9524f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32793f5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289b3ac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7c0d78e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88426e6c7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3,804,506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3,804,506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2021-04-01T19:58:00Z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