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6c194c294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26c368d7b4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6c4d26213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6c4a4c6c3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26c682f2e5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26c795e2a7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6c1ba5521a.png"/>
<Relationship Id="rId3" Type="http://schemas.openxmlformats.org/officeDocument/2006/relationships/image" Target="../media/file226c4bcb645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6c20375771.png"/>
<Relationship Id="rId3" Type="http://schemas.openxmlformats.org/officeDocument/2006/relationships/image" Target="../media/file226c6de847b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6c1d21f7e.png"/>
<Relationship Id="rId3" Type="http://schemas.openxmlformats.org/officeDocument/2006/relationships/image" Target="../media/file226c5a8f300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6c237c1bcf.png"/>
<Relationship Id="rId3" Type="http://schemas.openxmlformats.org/officeDocument/2006/relationships/image" Target="../media/file226c2c551ce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6c160710fe.png"/>
<Relationship Id="rId3" Type="http://schemas.openxmlformats.org/officeDocument/2006/relationships/image" Target="../media/file226c57ec50c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6c5b6a3ccb.png"/>
<Relationship Id="rId3" Type="http://schemas.openxmlformats.org/officeDocument/2006/relationships/image" Target="../media/file226c3599766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6c67a60d3.png"/>
<Relationship Id="rId3" Type="http://schemas.openxmlformats.org/officeDocument/2006/relationships/image" Target="../media/file226c49e12c5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26c358656ff.png"/>
<Relationship Id="rId3" Type="http://schemas.openxmlformats.org/officeDocument/2006/relationships/image" Target="../media/file226c56922a8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6c7db14d7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6c33311df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6c401f336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6c48ad162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6c49c4642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6c46e71e6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26c3c4b4ca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11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8,020,241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1,148,487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11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11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1,148,487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8,020,241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11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2021-11-11T18:07:39Z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