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ac4b664be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fac1081e2c.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fac347c495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fac2a5f34e.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fac3bad62c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fac75deab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ac74c037f8.png"/>
<Relationship Id="rId3" Type="http://schemas.openxmlformats.org/officeDocument/2006/relationships/image" Target="../media/file2fac6f5d500b.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ac6e0c1de0.png"/>
<Relationship Id="rId3" Type="http://schemas.openxmlformats.org/officeDocument/2006/relationships/image" Target="../media/file2fac147c6909.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ac23c91f38.png"/>
<Relationship Id="rId3" Type="http://schemas.openxmlformats.org/officeDocument/2006/relationships/image" Target="../media/file2fac2e7b3d6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ac45a4836.png"/>
<Relationship Id="rId3" Type="http://schemas.openxmlformats.org/officeDocument/2006/relationships/image" Target="../media/file2fac44af42e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ac33bb6cca.png"/>
<Relationship Id="rId3" Type="http://schemas.openxmlformats.org/officeDocument/2006/relationships/image" Target="../media/file2fac6bfd31a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ac37a1b70.png"/>
<Relationship Id="rId3" Type="http://schemas.openxmlformats.org/officeDocument/2006/relationships/image" Target="../media/file2fac3fd3746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ac64855b8.png"/>
<Relationship Id="rId3" Type="http://schemas.openxmlformats.org/officeDocument/2006/relationships/image" Target="../media/file2facff62d1b.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fac19dc8aa.png"/>
<Relationship Id="rId3" Type="http://schemas.openxmlformats.org/officeDocument/2006/relationships/image" Target="../media/file2fac55587e5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ac377d3eb4.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ac5e264118.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ac6add69f1.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ac6c907af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ac7f257d4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ac46565ae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fac4ceb181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18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4,735,387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639,772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6,969.1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18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224,385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18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5,827.3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10,094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6,279.0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5,111.1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9,344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8,312.5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4,950.2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8,795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5,770.1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5,980.3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639,772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6,969.1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4,735,387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8,412.9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18 July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18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13 July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224,385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July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18 July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18 July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2021-07-18T19:54:25Z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