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355c26f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ea469447a7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a44b652f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a440a3170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a471a169f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a441ee628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ea47761190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7a847849.png"/>
<Relationship Id="rId3" Type="http://schemas.openxmlformats.org/officeDocument/2006/relationships/image" Target="../media/fileea47b45706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71798d8.png"/>
<Relationship Id="rId3" Type="http://schemas.openxmlformats.org/officeDocument/2006/relationships/image" Target="../media/fileea46039a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27e94529.png"/>
<Relationship Id="rId3" Type="http://schemas.openxmlformats.org/officeDocument/2006/relationships/image" Target="../media/fileea44b5657e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371e1989.png"/>
<Relationship Id="rId3" Type="http://schemas.openxmlformats.org/officeDocument/2006/relationships/image" Target="../media/fileea4d8d4ac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210a2227.png"/>
<Relationship Id="rId3" Type="http://schemas.openxmlformats.org/officeDocument/2006/relationships/image" Target="../media/fileea431a421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2538399c.png"/>
<Relationship Id="rId3" Type="http://schemas.openxmlformats.org/officeDocument/2006/relationships/image" Target="../media/fileea46f1f2fd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2811f2a.png"/>
<Relationship Id="rId3" Type="http://schemas.openxmlformats.org/officeDocument/2006/relationships/image" Target="../media/fileea45f52387.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a451375b88.png"/>
<Relationship Id="rId3" Type="http://schemas.openxmlformats.org/officeDocument/2006/relationships/image" Target="../media/fileea42817401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24cb29d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7ae7c4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7bd8650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62ba1e3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4f51232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3f045af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a471cc1ff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1,772,635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1,772,635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132 triages made. This is an increase of 1 triages compared to the previous day (131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20 December there were 817 triages to NHS Pathways for COVID-19, this is an average of 117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2020-12-21T16:28:12Z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