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907" autoAdjust="0"/>
    <p:restoredTop sz="94660"/>
  </p:normalViewPr>
  <p:slideViewPr>
    <p:cSldViewPr snapToGrid="0">
      <p:cViewPr varScale="1">
        <p:scale>
          <a:sx n="91" d="100"/>
          <a:sy n="91" d="100"/>
        </p:scale>
        <p:origin x="1600"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3" Type="http://schemas.openxmlformats.org/officeDocument/2006/relationships/customXml" Target="../customXml/item3.xml"/><Relationship Id="rId7" Type="http://schemas.openxmlformats.org/officeDocument/2006/relationships/handoutMaster" Target="handoutMasters/handoutMaster1.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 Id="rId13" Type="http://schemas.openxmlformats.org/officeDocument/2006/relationships/slide" Target="slides/slide2.xml"/><Relationship Id="rId14" Type="http://schemas.openxmlformats.org/officeDocument/2006/relationships/slide" Target="slides/slide3.xml"/><Relationship Id="rId15" Type="http://schemas.openxmlformats.org/officeDocument/2006/relationships/slide" Target="slides/slide4.xml"/><Relationship Id="rId16" Type="http://schemas.openxmlformats.org/officeDocument/2006/relationships/slide" Target="slides/slide5.xml"/><Relationship Id="rId17" Type="http://schemas.openxmlformats.org/officeDocument/2006/relationships/slide" Target="slides/slide6.xml"/><Relationship Id="rId18" Type="http://schemas.openxmlformats.org/officeDocument/2006/relationships/slide" Target="slides/slide7.xml"/><Relationship Id="rId19" Type="http://schemas.openxmlformats.org/officeDocument/2006/relationships/slide" Target="slides/slide8.xml"/><Relationship Id="rId20" Type="http://schemas.openxmlformats.org/officeDocument/2006/relationships/slide" Target="slides/slide9.xml"/><Relationship Id="rId21" Type="http://schemas.openxmlformats.org/officeDocument/2006/relationships/slide" Target="slides/slide10.xml"/><Relationship Id="rId22" Type="http://schemas.openxmlformats.org/officeDocument/2006/relationships/slide" Target="slides/slide11.xml"/><Relationship Id="rId23" Type="http://schemas.openxmlformats.org/officeDocument/2006/relationships/slide" Target="slides/slide1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27/07/2020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27/07/2020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27 July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27 July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27 July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27 July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27 July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8" y="593725"/>
            <a:ext cx="5092700" cy="458788"/>
          </a:xfrm>
          <a:prstGeom prst="rect">
            <a:avLst/>
          </a:prstGeom>
        </p:spPr>
        <p:txBody>
          <a:bodyPr/>
          <a:lstStyle>
            <a:lvl1pPr marL="0" indent="0">
              <a:buNone/>
              <a:defRPr sz="20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177925"/>
            <a:ext cx="5868121"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89450"/>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38973"/>
            <a:ext cx="5729576"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744369"/>
            <a:ext cx="5729576"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27 July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www.ons.gov.uk/peoplepopulationandcommunity/birthsdeathsandmarriages/deaths/datasets/numberofdeathsincarehomesnotifiedtothecarequalitycommissionengland" TargetMode="External"/><Relationship Id="rId3" Type="http://schemas.openxmlformats.org/officeDocument/2006/relationships/hyperlink" Target="https://coronavirus-staging.data.gov.uk/" TargetMode="External"/><Relationship Id="rId7" Type="http://schemas.openxmlformats.org/officeDocument/2006/relationships/hyperlink" Target="https://www.ons.gov.uk/peoplepopulationandcommunity/healthandsocialcare/causesofdeath/datasets/deathregistrationsandoccurrencesbylocalauthorityandhealthboard" TargetMode="External"/><Relationship Id="rId2" Type="http://schemas.openxmlformats.org/officeDocument/2006/relationships/hyperlink" Target="https://coronavirus.data.gov.uk/" TargetMode="External"/><Relationship Id="rId1" Type="http://schemas.openxmlformats.org/officeDocument/2006/relationships/slideLayout" Target="../slideLayouts/slideLayout1.xml"/><Relationship Id="rId6" Type="http://schemas.openxmlformats.org/officeDocument/2006/relationships/hyperlink" Target="https://www.england.nhs.uk/statistics/statistical-work-areas/covid-19-daily-deaths/" TargetMode="External"/><Relationship Id="rId5" Type="http://schemas.openxmlformats.org/officeDocument/2006/relationships/hyperlink" Target="https://www.gov.uk/government/statistical-data-sets/covid-19-number-of-outbreaks-in-care-homes-management-information#history" TargetMode="External"/><Relationship Id="rId10" Type="http://schemas.openxmlformats.org/officeDocument/2006/relationships/hyperlink" Target="https://www.google.com/covid19/mobility/" TargetMode="External"/><Relationship Id="rId4" Type="http://schemas.openxmlformats.org/officeDocument/2006/relationships/hyperlink" Target="https://digital.nhs.uk/dashboards/nhs-pathways" TargetMode="External"/><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file9eb6362746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file9eb54c8cc7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file9eb4ae805c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file9eb5804393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file9eb7d46ed1b.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file9eb3b78c7de.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file9eb7689de5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file9eb5563164a.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file9eb5c4c80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file9eb226c0b6e.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11" name="TextBox 10">
            <a:extLst>
              <a:ext uri="{FF2B5EF4-FFF2-40B4-BE49-F238E27FC236}">
                <a16:creationId xmlns:a16="http://schemas.microsoft.com/office/drawing/2014/main" id="{91241F2F-65EB-4118-B967-D65A743810A2}"/>
              </a:ext>
            </a:extLst>
          </p:cNvPr>
          <p:cNvSpPr txBox="1"/>
          <p:nvPr/>
        </p:nvSpPr>
        <p:spPr>
          <a:xfrm>
            <a:off x="7775721" y="6479333"/>
            <a:ext cx="2940793" cy="307777"/>
          </a:xfrm>
          <a:prstGeom prst="rect">
            <a:avLst/>
          </a:prstGeom>
          <a:solidFill>
            <a:schemeClr val="accent5">
              <a:lumMod val="20000"/>
              <a:lumOff val="80000"/>
            </a:schemeClr>
          </a:solidFill>
          <a:ln>
            <a:solidFill>
              <a:schemeClr val="accent5">
                <a:lumMod val="75000"/>
              </a:schemeClr>
            </a:solidFill>
          </a:ln>
        </p:spPr>
        <p:txBody>
          <a:bodyPr wrap="square" rtlCol="0">
            <a:spAutoFit/>
          </a:bodyPr>
          <a:lstStyle/>
          <a:p>
            <a:pPr algn="ctr"/>
            <a:r>
              <a:rPr lang="en-GB" sz="1400" b="1" dirty="0"/>
              <a:t>Pack Date: </a:t>
            </a:r>
            <a:r>
              <a:rPr lang="en-GB" sz="1400" dirty="0"/>
              <a:t>22 July 2020</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27 July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340045"/>
            <a:ext cx="2743200" cy="365125"/>
          </a:xfrm>
        </p:spPr>
        <p:txBody>
          <a:bodyPr/>
          <a:lstStyle/>
          <a:p>
            <a:r>
              <a:rPr/>
              <a:t>Pack date: 27 July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27 July 2020</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11</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8" y="593725"/>
            <a:ext cx="5092700" cy="458788"/>
          </a:xfrm>
        </p:spPr>
        <p:txBody>
          <a:bodyPr/>
          <a:lstStyle/>
          <a:p>
            <a:r>
              <a:rPr/>
              <a:t>Cumulative cases as at 27 July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89450"/>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38973"/>
            <a:ext cx="5729576"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744369"/>
            <a:ext cx="5729576" cy="484188"/>
          </a:xfrm>
        </p:spPr>
        <p:txBody>
          <a:bodyPr/>
          <a:lstStyle/>
          <a:p>
            <a:r>
              <a:rPr/>
              <a:t>West Sussex is in the 9th decile.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27 July 2020</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Weekly Data</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summary packs will be published weekly. Links are provided to the public data sources available,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27 July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27 July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27 July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27 July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27 July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27 July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27 July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2.xml><?xml version="1.0" encoding="utf-8"?>
<ds:datastoreItem xmlns:ds="http://schemas.openxmlformats.org/officeDocument/2006/customXml" ds:itemID="{0D2EA956-31E8-4499-9386-688848203D5D}">
  <ds:schemaRefs>
    <ds:schemaRef ds:uri="http://schemas.microsoft.com/sharepoint/v3/contenttype/forms"/>
  </ds:schemaRefs>
</ds:datastoreItem>
</file>

<file path=customXml/itemProps3.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3691</TotalTime>
  <Words>370</Words>
  <Application>Microsoft Macintosh PowerPoint</Application>
  <PresentationFormat>Widescreen</PresentationFormat>
  <Paragraphs>37</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richtyler</cp:lastModifiedBy>
  <cp:revision>71</cp:revision>
  <dcterms:created xsi:type="dcterms:W3CDTF">2020-07-05T12:47:38Z</dcterms:created>
  <dcterms:modified xsi:type="dcterms:W3CDTF">2020-07-27T23:29:33Z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