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647a29e2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1645c8ce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1646c0a21d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16417dd20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16417bb441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1643ac4748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6425797739.png"/>
<Relationship Id="rId3" Type="http://schemas.openxmlformats.org/officeDocument/2006/relationships/image" Target="../media/file416419e4339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6432497353.png"/>
<Relationship Id="rId3" Type="http://schemas.openxmlformats.org/officeDocument/2006/relationships/image" Target="../media/file4164750e1bc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6421283357.png"/>
<Relationship Id="rId3" Type="http://schemas.openxmlformats.org/officeDocument/2006/relationships/image" Target="../media/file4164776b607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646c1b54b2.png"/>
<Relationship Id="rId3" Type="http://schemas.openxmlformats.org/officeDocument/2006/relationships/image" Target="../media/file416443132b3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6469205c2d.png"/>
<Relationship Id="rId3" Type="http://schemas.openxmlformats.org/officeDocument/2006/relationships/image" Target="../media/file41646d50437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647d8b76f9.png"/>
<Relationship Id="rId3" Type="http://schemas.openxmlformats.org/officeDocument/2006/relationships/image" Target="../media/file41645ad92db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642677b8.png"/>
<Relationship Id="rId3" Type="http://schemas.openxmlformats.org/officeDocument/2006/relationships/image" Target="../media/file41644cea519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6458d42d9c.png"/>
<Relationship Id="rId3" Type="http://schemas.openxmlformats.org/officeDocument/2006/relationships/image" Target="../media/file41643afb274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642c28329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64ca629c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64440e49b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646db575b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64798217f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646b5a13a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64f752c0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3,908,214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544,646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28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544,646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3,908,214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28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2021-05-28T20:05:08Z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