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3c847ac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10041d97f8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0046455d3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0043e9df35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100473d2f4de.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1eca563a.png"/><Relationship Id="rId3" Type="http://schemas.openxmlformats.org/officeDocument/2006/relationships/image" Target="../media/file100475e309a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c8d23d7.png"/><Relationship Id="rId3" Type="http://schemas.openxmlformats.org/officeDocument/2006/relationships/image" Target="../media/file100462bfeb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325e19a1.png"/><Relationship Id="rId3" Type="http://schemas.openxmlformats.org/officeDocument/2006/relationships/image" Target="../media/file10043fe4b2dc.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3f9aaa49.png"/><Relationship Id="rId3" Type="http://schemas.openxmlformats.org/officeDocument/2006/relationships/image" Target="../media/file10044321bf3e.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5c92a1e0.png"/><Relationship Id="rId3" Type="http://schemas.openxmlformats.org/officeDocument/2006/relationships/image" Target="../media/file10041ec1a89b.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3c2467e3.png"/><Relationship Id="rId3" Type="http://schemas.openxmlformats.org/officeDocument/2006/relationships/image" Target="../media/file10047a2086ed.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6d7a703e.png"/><Relationship Id="rId3" Type="http://schemas.openxmlformats.org/officeDocument/2006/relationships/image" Target="../media/file100415f2e9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004fec3f83.png"/><Relationship Id="rId3" Type="http://schemas.openxmlformats.org/officeDocument/2006/relationships/image" Target="../media/file10045f3db99f.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263eeb6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6cd14e1c.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215f48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76752a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623268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6db4e24c.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0047e7523d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262,746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262,746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55 triages made. This is an increase of 1 triages compared to the previous day (54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30 July there were 500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2020-08-03T01:26:49Z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