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68291d1bc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7683429300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68430b7c64.png"/>
<Relationship Id="rId3" Type="http://schemas.openxmlformats.org/officeDocument/2006/relationships/hyperlink" Target="NA"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6851b5541f.png"/>
<Relationship Id="rId3" Type="http://schemas.openxmlformats.org/officeDocument/2006/relationships/hyperlink" Target="NA"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768173f4431.png"/>
<Relationship Id="rId3" Type="http://schemas.openxmlformats.org/officeDocument/2006/relationships/hyperlink" Target="NA"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76822bb251b.png"/>
<Relationship Id="rId3" Type="http://schemas.openxmlformats.org/officeDocument/2006/relationships/hyperlink" Target="NA"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6841bc43c0.png"/>
<Relationship Id="rId3" Type="http://schemas.openxmlformats.org/officeDocument/2006/relationships/image" Target="../media/file1768595a1a7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6848c37633.png"/>
<Relationship Id="rId3" Type="http://schemas.openxmlformats.org/officeDocument/2006/relationships/image" Target="../media/file1768478f4db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685388418d.png"/>
<Relationship Id="rId3" Type="http://schemas.openxmlformats.org/officeDocument/2006/relationships/image" Target="../media/file176855ec422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684e0e39d5.png"/>
<Relationship Id="rId3" Type="http://schemas.openxmlformats.org/officeDocument/2006/relationships/image" Target="../media/file17687473341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6832121e04.png"/>
<Relationship Id="rId3" Type="http://schemas.openxmlformats.org/officeDocument/2006/relationships/image" Target="../media/file176853401ee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687ae934e7.png"/>
<Relationship Id="rId3" Type="http://schemas.openxmlformats.org/officeDocument/2006/relationships/image" Target="../media/file176841ee421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684cd82f7f.png"/>
<Relationship Id="rId3" Type="http://schemas.openxmlformats.org/officeDocument/2006/relationships/image" Target="../media/file1768427f362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7683cb9774c.png"/>
<Relationship Id="rId3" Type="http://schemas.openxmlformats.org/officeDocument/2006/relationships/image" Target="../media/file1768fd25cf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68614d58f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686dba662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686b65b0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6813a94be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68142ab2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6830ce3c6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76843a77b4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12 December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12 December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08 December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7th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303,619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34,993.9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103rd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20,317,848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35,928.9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3,304,811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35,854.6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12 December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08 December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December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468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53.9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23,216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41.1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4,195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45.5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12 December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08 December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21,506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33,505.2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251st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54,239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33,663.1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39,420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32,442.3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270th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43,957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39,081.9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49,612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34,103.7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56,142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36,901.1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38,743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34,989.7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303,619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34,993.9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3,304,811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35,854.6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20,317,848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35,928.9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12 December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08 December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December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48.3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67.0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55.1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44.5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111th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46.7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92nd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49.3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72nd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62.3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23rd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468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53.9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23,216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41.1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4,195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45.5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12 December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12 December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12 December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2022-12-12T11:14:47Z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