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4062918ec.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34012e5238.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34049ff47d4.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3406a197719.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3403bab27f9.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340e8d7572.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409072b09.png"/>
<Relationship Id="rId3" Type="http://schemas.openxmlformats.org/officeDocument/2006/relationships/image" Target="../media/file2340683ffc4.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4024b824b2.png"/>
<Relationship Id="rId3" Type="http://schemas.openxmlformats.org/officeDocument/2006/relationships/image" Target="../media/file2340333a4253.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40784d52dd.png"/>
<Relationship Id="rId3" Type="http://schemas.openxmlformats.org/officeDocument/2006/relationships/image" Target="../media/file23404d5e5928.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40221e4883.png"/>
<Relationship Id="rId3" Type="http://schemas.openxmlformats.org/officeDocument/2006/relationships/image" Target="../media/file2340152383d.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40694622a1.png"/>
<Relationship Id="rId3" Type="http://schemas.openxmlformats.org/officeDocument/2006/relationships/image" Target="../media/file2340eb251a8.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4040dc28a4.png"/>
<Relationship Id="rId3" Type="http://schemas.openxmlformats.org/officeDocument/2006/relationships/image" Target="../media/file234037333ebe.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4055f0542.png"/>
<Relationship Id="rId3" Type="http://schemas.openxmlformats.org/officeDocument/2006/relationships/image" Target="../media/file23403dcd59d7.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40574c12ba.png"/>
<Relationship Id="rId3" Type="http://schemas.openxmlformats.org/officeDocument/2006/relationships/image" Target="../media/file23407f0110e.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4025895158.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403f1f216d.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40667f7610.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4066ba722f.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404e6d6e91.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4038ed1e9a.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40716a31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16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16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16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218,557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25,190.0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15,727,107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27,810.9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2,441,610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26,489.5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16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16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11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335,982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71,271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16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16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15,336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23,892.7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38,914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24,151.7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27,853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22,922.8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34,298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30,494.2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34,872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23,971.3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40,058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26,329.4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27,226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24,588.4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218,557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25,190.0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2,441,610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26,489.5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15,727,107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27,810.9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16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16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11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335,982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71,271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February 2022</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2022-02-16T20:26:15Z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