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446e93b0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124a3711a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2423213b8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2423857d7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2431bb2a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242de85f8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463dc7b96.png"/>
<Relationship Id="rId3" Type="http://schemas.openxmlformats.org/officeDocument/2006/relationships/image" Target="../media/file2124759936d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428c63659.png"/>
<Relationship Id="rId3" Type="http://schemas.openxmlformats.org/officeDocument/2006/relationships/image" Target="../media/file2124548b57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459f2136e.png"/>
<Relationship Id="rId3" Type="http://schemas.openxmlformats.org/officeDocument/2006/relationships/image" Target="../media/file2124ce94e2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45e0b3e24.png"/>
<Relationship Id="rId3" Type="http://schemas.openxmlformats.org/officeDocument/2006/relationships/image" Target="../media/file212434de4af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41ab273a.png"/>
<Relationship Id="rId3" Type="http://schemas.openxmlformats.org/officeDocument/2006/relationships/image" Target="../media/file212463ba7ee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43b474021.png"/>
<Relationship Id="rId3" Type="http://schemas.openxmlformats.org/officeDocument/2006/relationships/image" Target="../media/file21241d1a363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412b133e2.png"/>
<Relationship Id="rId3" Type="http://schemas.openxmlformats.org/officeDocument/2006/relationships/image" Target="../media/file2124878743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467432dfd.png"/>
<Relationship Id="rId3" Type="http://schemas.openxmlformats.org/officeDocument/2006/relationships/image" Target="../media/file2124667f5d8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466d51e5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43989210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44b1318a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44df9642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4246bf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492538f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46b84512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6,532,847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897,764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897,764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6,532,847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2021-09-26T20:22:31Z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