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21dc6b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706af3627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702bf1792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701dfe18b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70115284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702ca05ae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fac78ed.png"/>
<Relationship Id="rId3" Type="http://schemas.openxmlformats.org/officeDocument/2006/relationships/image" Target="../media/fileb701dd143d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63ec6e65.png"/>
<Relationship Id="rId3" Type="http://schemas.openxmlformats.org/officeDocument/2006/relationships/image" Target="../media/fileb705462261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2a994569.png"/>
<Relationship Id="rId3" Type="http://schemas.openxmlformats.org/officeDocument/2006/relationships/image" Target="../media/fileb705665155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5e8769ac.png"/>
<Relationship Id="rId3" Type="http://schemas.openxmlformats.org/officeDocument/2006/relationships/image" Target="../media/fileb704713545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e8243e7.png"/>
<Relationship Id="rId3" Type="http://schemas.openxmlformats.org/officeDocument/2006/relationships/image" Target="../media/fileb701f29189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65ae1692.png"/>
<Relationship Id="rId3" Type="http://schemas.openxmlformats.org/officeDocument/2006/relationships/image" Target="../media/fileb7037678d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65cc409f.png"/>
<Relationship Id="rId3" Type="http://schemas.openxmlformats.org/officeDocument/2006/relationships/image" Target="../media/fileb70719615b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2a6d53ed.png"/>
<Relationship Id="rId3" Type="http://schemas.openxmlformats.org/officeDocument/2006/relationships/image" Target="../media/fileb70271b105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4dca172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20a948a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3a8d6e9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845508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50e87f7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1b286dd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3c2a3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5,370,904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727,143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727,143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5,370,904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2021-08-11T18:26:14Z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