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e8626575b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de85fa54f8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de868ad563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de87f38186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de83a45783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de811d7627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e863f22666.png"/>
<Relationship Id="rId3" Type="http://schemas.openxmlformats.org/officeDocument/2006/relationships/image" Target="../media/filede876d92f9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e85a67174f.png"/>
<Relationship Id="rId3" Type="http://schemas.openxmlformats.org/officeDocument/2006/relationships/image" Target="../media/filede841d98c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e8f60565b.png"/>
<Relationship Id="rId3" Type="http://schemas.openxmlformats.org/officeDocument/2006/relationships/image" Target="../media/filede835994c3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e8417764d4.png"/>
<Relationship Id="rId3" Type="http://schemas.openxmlformats.org/officeDocument/2006/relationships/image" Target="../media/filede84ea73fe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e8786c5828.png"/>
<Relationship Id="rId3" Type="http://schemas.openxmlformats.org/officeDocument/2006/relationships/image" Target="../media/filede81a95b2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e83fdc3c81.png"/>
<Relationship Id="rId3" Type="http://schemas.openxmlformats.org/officeDocument/2006/relationships/image" Target="../media/filede8474944c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e84bb02acb.png"/>
<Relationship Id="rId3" Type="http://schemas.openxmlformats.org/officeDocument/2006/relationships/image" Target="../media/filede8415d54e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e85674214.png"/>
<Relationship Id="rId3" Type="http://schemas.openxmlformats.org/officeDocument/2006/relationships/image" Target="../media/filede868ca2a8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e873d24da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e848b21fd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e86bb3100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e83e697dc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e8333d3e9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e84901629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e828277f5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6,019,976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827,241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05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7,325.4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827,241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6,019,976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05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2021-09-05T20:07:22Z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