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079ff65c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904d04bb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9011c110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9068a7498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9055c6214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9038755fe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0371934cd.png"/>
<Relationship Id="rId3" Type="http://schemas.openxmlformats.org/officeDocument/2006/relationships/image" Target="../media/file22907830203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02261116.png"/>
<Relationship Id="rId3" Type="http://schemas.openxmlformats.org/officeDocument/2006/relationships/image" Target="../media/file229060eb64d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07c8e50cb.png"/>
<Relationship Id="rId3" Type="http://schemas.openxmlformats.org/officeDocument/2006/relationships/image" Target="../media/file2290799456e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06c56447f.png"/>
<Relationship Id="rId3" Type="http://schemas.openxmlformats.org/officeDocument/2006/relationships/image" Target="../media/file22905df847a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071756a8a.png"/>
<Relationship Id="rId3" Type="http://schemas.openxmlformats.org/officeDocument/2006/relationships/image" Target="../media/file2290269a60e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0228b5a93.png"/>
<Relationship Id="rId3" Type="http://schemas.openxmlformats.org/officeDocument/2006/relationships/image" Target="../media/file229065641d2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02e45a74.png"/>
<Relationship Id="rId3" Type="http://schemas.openxmlformats.org/officeDocument/2006/relationships/image" Target="../media/file229092f63d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060dc1c4b.png"/>
<Relationship Id="rId3" Type="http://schemas.openxmlformats.org/officeDocument/2006/relationships/image" Target="../media/file229036fa251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051bf434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01f966ac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02fcd6c6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051f9423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039be6c4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02e4a1a7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0f0d44e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3,892,258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3,892,258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2021-05-21T19:48:52Z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