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49bad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90932570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90436328c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9070b3143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9074a53b0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9030797a1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13a1b5f.png"/>
<Relationship Id="rId3" Type="http://schemas.openxmlformats.org/officeDocument/2006/relationships/image" Target="../media/file2990348613d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59086f4.png"/>
<Relationship Id="rId3" Type="http://schemas.openxmlformats.org/officeDocument/2006/relationships/image" Target="../media/file29903111522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4b401bc9.png"/>
<Relationship Id="rId3" Type="http://schemas.openxmlformats.org/officeDocument/2006/relationships/image" Target="../media/file2990c6e66b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4bd33931.png"/>
<Relationship Id="rId3" Type="http://schemas.openxmlformats.org/officeDocument/2006/relationships/image" Target="../media/file29907882290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54a9514f.png"/>
<Relationship Id="rId3" Type="http://schemas.openxmlformats.org/officeDocument/2006/relationships/image" Target="../media/file2990542e3a4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6c882e6d.png"/>
<Relationship Id="rId3" Type="http://schemas.openxmlformats.org/officeDocument/2006/relationships/image" Target="../media/file299020e9a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78904550.png"/>
<Relationship Id="rId3" Type="http://schemas.openxmlformats.org/officeDocument/2006/relationships/image" Target="../media/file29906180513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90368820a1.png"/>
<Relationship Id="rId3" Type="http://schemas.openxmlformats.org/officeDocument/2006/relationships/image" Target="../media/file29902e0939a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22cf33a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7b8460e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1a2f598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625066d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511576b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8897a2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90c6e4a7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8,673,344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1,281,916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1,281,916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8,673,344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2021-11-30T18:45:33Z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