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2cc462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3f42be0513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f46895403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f47ee711f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f47990713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f46026441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7237a80.png"/>
<Relationship Id="rId3" Type="http://schemas.openxmlformats.org/officeDocument/2006/relationships/image" Target="../media/file13f45f561b0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4a6e542d.png"/>
<Relationship Id="rId3" Type="http://schemas.openxmlformats.org/officeDocument/2006/relationships/image" Target="../media/file13f4377125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3e427e75.png"/>
<Relationship Id="rId3" Type="http://schemas.openxmlformats.org/officeDocument/2006/relationships/image" Target="../media/file13f41aa9633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7f675f33.png"/>
<Relationship Id="rId3" Type="http://schemas.openxmlformats.org/officeDocument/2006/relationships/image" Target="../media/file13f43fa44d4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206c3d2f.png"/>
<Relationship Id="rId3" Type="http://schemas.openxmlformats.org/officeDocument/2006/relationships/image" Target="../media/file13f4270a145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593c63c4.png"/>
<Relationship Id="rId3" Type="http://schemas.openxmlformats.org/officeDocument/2006/relationships/image" Target="../media/file13f43cbb453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334d33a4.png"/>
<Relationship Id="rId3" Type="http://schemas.openxmlformats.org/officeDocument/2006/relationships/image" Target="../media/file13f432a952a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14356025.png"/>
<Relationship Id="rId3" Type="http://schemas.openxmlformats.org/officeDocument/2006/relationships/image" Target="../media/file13f412636e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5ae42d1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a4716b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295230b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efa499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772d196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3d731f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7fd054f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3,456,961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3,456,961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2021-02-07T22:02:28Z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