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28a0401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2c746398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2c76dc3d6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2c496c7c0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2c245a1ec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2c64e324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5ccd6f75.png"/>
<Relationship Id="rId3" Type="http://schemas.openxmlformats.org/officeDocument/2006/relationships/image" Target="../media/file312c390876d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4b5a2f31.png"/>
<Relationship Id="rId3" Type="http://schemas.openxmlformats.org/officeDocument/2006/relationships/image" Target="../media/file312c1b0a335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4ec13037.png"/>
<Relationship Id="rId3" Type="http://schemas.openxmlformats.org/officeDocument/2006/relationships/image" Target="../media/file312c49ff5a1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268d4d44.png"/>
<Relationship Id="rId3" Type="http://schemas.openxmlformats.org/officeDocument/2006/relationships/image" Target="../media/file312c5a64656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20487006.png"/>
<Relationship Id="rId3" Type="http://schemas.openxmlformats.org/officeDocument/2006/relationships/image" Target="../media/file312c264a73e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13d413d2.png"/>
<Relationship Id="rId3" Type="http://schemas.openxmlformats.org/officeDocument/2006/relationships/image" Target="../media/file312c5e533a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32da1e01.png"/>
<Relationship Id="rId3" Type="http://schemas.openxmlformats.org/officeDocument/2006/relationships/image" Target="../media/file312c2c5c3c7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2c342968f9.png"/>
<Relationship Id="rId3" Type="http://schemas.openxmlformats.org/officeDocument/2006/relationships/image" Target="../media/file312c39f9349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37e7175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42e26db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79151f8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1b456d9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4753478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3afc67a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2c73d611d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2021-06-15T16:28:11Z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