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41eef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d84b427bc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d858c42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d830682ca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d87b5677f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d818bd7a1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5d8bff491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3bf65b08.png"/>
<Relationship Id="rId3" Type="http://schemas.openxmlformats.org/officeDocument/2006/relationships/image" Target="../media/file25d87103ab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36bc3e98.png"/>
<Relationship Id="rId3" Type="http://schemas.openxmlformats.org/officeDocument/2006/relationships/image" Target="../media/file25d86f55766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4efa18b1.png"/>
<Relationship Id="rId3" Type="http://schemas.openxmlformats.org/officeDocument/2006/relationships/image" Target="../media/file25d861e23a9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1a954331.png"/>
<Relationship Id="rId3" Type="http://schemas.openxmlformats.org/officeDocument/2006/relationships/image" Target="../media/file25d847501c2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25f3612.png"/>
<Relationship Id="rId3" Type="http://schemas.openxmlformats.org/officeDocument/2006/relationships/image" Target="../media/file25d823a76b9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38c551f9.png"/>
<Relationship Id="rId3" Type="http://schemas.openxmlformats.org/officeDocument/2006/relationships/image" Target="../media/file25d87033589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11bc19d2.png"/>
<Relationship Id="rId3" Type="http://schemas.openxmlformats.org/officeDocument/2006/relationships/image" Target="../media/file25d81e7764bd.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75183772.png"/>
<Relationship Id="rId3" Type="http://schemas.openxmlformats.org/officeDocument/2006/relationships/image" Target="../media/file25d8a6a385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3457539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3e8027d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41bb24e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80f57a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5afc52b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67cb547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1161644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1,438,725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87,456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1,438,725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87,456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59 triages made. This is an increase of 4 triages compared to the previous day (55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02 December there were 471 triages to NHS Pathways for COVID-19, this is an average of 67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2020-12-03T19:22:51Z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