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687f05341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76835588b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681c84565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684d361af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6862c21e7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684ef832b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681b71ae7.png"/>
<Relationship Id="rId3" Type="http://schemas.openxmlformats.org/officeDocument/2006/relationships/image" Target="../media/file376853f0150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684ae26f68.png"/>
<Relationship Id="rId3" Type="http://schemas.openxmlformats.org/officeDocument/2006/relationships/image" Target="../media/file37681d972c9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681e7f1389.png"/>
<Relationship Id="rId3" Type="http://schemas.openxmlformats.org/officeDocument/2006/relationships/image" Target="../media/file3768645a6c2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682e883281.png"/>
<Relationship Id="rId3" Type="http://schemas.openxmlformats.org/officeDocument/2006/relationships/image" Target="../media/file37683fce6c9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6854072488.png"/>
<Relationship Id="rId3" Type="http://schemas.openxmlformats.org/officeDocument/2006/relationships/image" Target="../media/file3768217b5ba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682c2c21e2.png"/>
<Relationship Id="rId3" Type="http://schemas.openxmlformats.org/officeDocument/2006/relationships/image" Target="../media/file37687f0a188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686ed870e2.png"/>
<Relationship Id="rId3" Type="http://schemas.openxmlformats.org/officeDocument/2006/relationships/image" Target="../media/file3768b38327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6847a8245d.png"/>
<Relationship Id="rId3" Type="http://schemas.openxmlformats.org/officeDocument/2006/relationships/image" Target="../media/file376879437fe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6859ec3b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68232a16e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681b0a3da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6854837ad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6875e718b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686b3f1da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686cc8256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5,838,323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798,994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67,065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798,994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5,838,323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August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August</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August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2021-08-30T09:34:24Z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