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27584e0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403bd4dd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40988bc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4012c14ba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4034065a1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403c534a5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761a2661.png"/>
<Relationship Id="rId3" Type="http://schemas.openxmlformats.org/officeDocument/2006/relationships/image" Target="../media/file2e4039685df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5646e3e.png"/>
<Relationship Id="rId3" Type="http://schemas.openxmlformats.org/officeDocument/2006/relationships/image" Target="../media/file2e407dda74e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7147814.png"/>
<Relationship Id="rId3" Type="http://schemas.openxmlformats.org/officeDocument/2006/relationships/image" Target="../media/file2e405b871fa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57954886.png"/>
<Relationship Id="rId3" Type="http://schemas.openxmlformats.org/officeDocument/2006/relationships/image" Target="../media/file2e4069c64fa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630840c0.png"/>
<Relationship Id="rId3" Type="http://schemas.openxmlformats.org/officeDocument/2006/relationships/image" Target="../media/file2e40587f19c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64d8216e.png"/>
<Relationship Id="rId3" Type="http://schemas.openxmlformats.org/officeDocument/2006/relationships/image" Target="../media/file2e4041fb392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4d2d27c3.png"/>
<Relationship Id="rId3" Type="http://schemas.openxmlformats.org/officeDocument/2006/relationships/image" Target="../media/file2e4037075c0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4046607bd2.png"/>
<Relationship Id="rId3" Type="http://schemas.openxmlformats.org/officeDocument/2006/relationships/image" Target="../media/file2e4059af266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4c274b7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7ad6e0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5df67fc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632e7d3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79243ad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606d70a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401de1200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4,218,807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4,218,807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2021-07-02T20:05:19Z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