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6b8591c57b2.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6b858467cd3.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6b874226624.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6b866355219.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6b81ca44cda.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6b81c7d1d66.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6b8d916000.png"/>
<Relationship Id="rId3" Type="http://schemas.openxmlformats.org/officeDocument/2006/relationships/image" Target="../media/file36b857f9713c.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6b8536f3722.png"/>
<Relationship Id="rId3" Type="http://schemas.openxmlformats.org/officeDocument/2006/relationships/image" Target="../media/file36b845616d38.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6b849c6768d.png"/>
<Relationship Id="rId3" Type="http://schemas.openxmlformats.org/officeDocument/2006/relationships/image" Target="../media/file36b8422f5c1b.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6b84c7a539d.png"/>
<Relationship Id="rId3" Type="http://schemas.openxmlformats.org/officeDocument/2006/relationships/image" Target="../media/file36b877114a95.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6b857cf52fb.png"/>
<Relationship Id="rId3" Type="http://schemas.openxmlformats.org/officeDocument/2006/relationships/image" Target="../media/file36b879243ccd.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6b85ae652a2.png"/>
<Relationship Id="rId3" Type="http://schemas.openxmlformats.org/officeDocument/2006/relationships/image" Target="../media/file36b82efc238a.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6b86fdf2dfd.png"/>
<Relationship Id="rId3" Type="http://schemas.openxmlformats.org/officeDocument/2006/relationships/image" Target="../media/file36b8703f478.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6b84959ee.png"/>
<Relationship Id="rId3" Type="http://schemas.openxmlformats.org/officeDocument/2006/relationships/image" Target="../media/file36b874bb2eaa.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6b81d1c7564.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6b8641b3ede.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6b8569375e8.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6b852761142.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6b81dab55dd.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6b8403951fb.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6b8e6529a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27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27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55,452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6,418.2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5,013,664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8,907.3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677,803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7,383.4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27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22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251,968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34,165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27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6,300.1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6,836.4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5,540.4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8,844.5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5,243.0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6,205.7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6,192.5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55,452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6,418.2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677,803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7,383.4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5,013,664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8,907.3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27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22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251,968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34,165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July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2021-07-27T19:19:02Z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