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5876102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b445034388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b447a0a4a3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b4463312be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b441fa6365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b443f24334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24766083.png"/>
<Relationship Id="rId3" Type="http://schemas.openxmlformats.org/officeDocument/2006/relationships/image" Target="../media/file3b44426959f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66b22363.png"/>
<Relationship Id="rId3" Type="http://schemas.openxmlformats.org/officeDocument/2006/relationships/image" Target="../media/file3b443a9b401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50b14fcd.png"/>
<Relationship Id="rId3" Type="http://schemas.openxmlformats.org/officeDocument/2006/relationships/image" Target="../media/file3b445867578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570632d.png"/>
<Relationship Id="rId3" Type="http://schemas.openxmlformats.org/officeDocument/2006/relationships/image" Target="../media/file3b443178659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476c19a.png"/>
<Relationship Id="rId3" Type="http://schemas.openxmlformats.org/officeDocument/2006/relationships/image" Target="../media/file3b4444494fd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605f421.png"/>
<Relationship Id="rId3" Type="http://schemas.openxmlformats.org/officeDocument/2006/relationships/image" Target="../media/file3b447e6f570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10fe3053.png"/>
<Relationship Id="rId3" Type="http://schemas.openxmlformats.org/officeDocument/2006/relationships/image" Target="../media/file3b44297c665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4470182c13.png"/>
<Relationship Id="rId3" Type="http://schemas.openxmlformats.org/officeDocument/2006/relationships/image" Target="../media/file3b445cff220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19ca587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350f342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34e7b8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63b361a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2b26220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34f61e4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443c24621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10,828,575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1,657,051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695,538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1,657,051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10,828,575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695,538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2021-12-30T22:24:18Z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