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a42524257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6a4e4757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6a443215dcd.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6a42aff7f5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6a4b65ff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6a47eb2512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a43d535d7f.png"/>
<Relationship Id="rId3" Type="http://schemas.openxmlformats.org/officeDocument/2006/relationships/image" Target="../media/file16a457a17c2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a477e8fdf.png"/>
<Relationship Id="rId3" Type="http://schemas.openxmlformats.org/officeDocument/2006/relationships/image" Target="../media/file16a413ed68d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a434546728.png"/>
<Relationship Id="rId3" Type="http://schemas.openxmlformats.org/officeDocument/2006/relationships/image" Target="../media/file16a43d2d3f7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a455325984.png"/>
<Relationship Id="rId3" Type="http://schemas.openxmlformats.org/officeDocument/2006/relationships/image" Target="../media/file16a47c10b3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a47e5eee1.png"/>
<Relationship Id="rId3" Type="http://schemas.openxmlformats.org/officeDocument/2006/relationships/image" Target="../media/file16a4b7e52c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a41ce87725.png"/>
<Relationship Id="rId3" Type="http://schemas.openxmlformats.org/officeDocument/2006/relationships/image" Target="../media/file16a43686537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a468f94e58.png"/>
<Relationship Id="rId3" Type="http://schemas.openxmlformats.org/officeDocument/2006/relationships/image" Target="../media/file16a41458487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a472886947.png"/>
<Relationship Id="rId3" Type="http://schemas.openxmlformats.org/officeDocument/2006/relationships/image" Target="../media/file16a464c1dd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a4469e7cfb.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a466c44af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a4499c457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a435ce476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a411431ea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a410ed71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a42c58b5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18 August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18 August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17 August</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33,916.2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19,780,734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3,209,341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34,818.8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18 August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17 August</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August</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18 August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17 August</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32,457.2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31,364.2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42,983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38,215.9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33,106.9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35,762.6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37,443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33,815.6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33,916.2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3,209,341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34,818.8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19,780,734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18 August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17 August</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August</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18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18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18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18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August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18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18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18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18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2022-08-18T12:26:32Z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