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6042387ee3.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c601485b2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6013f0629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60591916a7.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c60dfe48b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c601a2e5d2e.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607dee5fb6.png"/>
<Relationship Id="rId3" Type="http://schemas.openxmlformats.org/officeDocument/2006/relationships/image" Target="../media/file1c609555e0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601c266364.png"/>
<Relationship Id="rId3" Type="http://schemas.openxmlformats.org/officeDocument/2006/relationships/image" Target="../media/file1c602cd951a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60797e5e1b.png"/>
<Relationship Id="rId3" Type="http://schemas.openxmlformats.org/officeDocument/2006/relationships/image" Target="../media/file1c60537e296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602d35711a.png"/>
<Relationship Id="rId3" Type="http://schemas.openxmlformats.org/officeDocument/2006/relationships/image" Target="../media/file1c607c97191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606266a30.png"/>
<Relationship Id="rId3" Type="http://schemas.openxmlformats.org/officeDocument/2006/relationships/image" Target="../media/file1c6071af1be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6047ed149e.png"/>
<Relationship Id="rId3" Type="http://schemas.openxmlformats.org/officeDocument/2006/relationships/image" Target="../media/file1c6019de1006.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6012377aa1.png"/>
<Relationship Id="rId3" Type="http://schemas.openxmlformats.org/officeDocument/2006/relationships/image" Target="../media/file1c60789b254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c60394a49a0.png"/>
<Relationship Id="rId3" Type="http://schemas.openxmlformats.org/officeDocument/2006/relationships/image" Target="../media/file1c6031846074.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6021c25fe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6020073a0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605663d3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6070bb39b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604ec3381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603345695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c60372d516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18,961,236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3,066,825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31,032.2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36,750.7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32,364.3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281,261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32,417.0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3,066,825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18,961,236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22 June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June</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June</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22 June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22 June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2022-06-22T09:00:41Z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