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7463463c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2743bf26a0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2741d9d374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274777e70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274e426c6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27442877c0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7459f713b.png"/>
<Relationship Id="rId3" Type="http://schemas.openxmlformats.org/officeDocument/2006/relationships/image" Target="../media/file327441aeb8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7471402de3.png"/>
<Relationship Id="rId3" Type="http://schemas.openxmlformats.org/officeDocument/2006/relationships/image" Target="../media/file32741db5558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741f4031b8.png"/>
<Relationship Id="rId3" Type="http://schemas.openxmlformats.org/officeDocument/2006/relationships/image" Target="../media/file32741c5423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74a1a72d6.png"/>
<Relationship Id="rId3" Type="http://schemas.openxmlformats.org/officeDocument/2006/relationships/image" Target="../media/file3274b484dd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7447ca6bf3.png"/>
<Relationship Id="rId3" Type="http://schemas.openxmlformats.org/officeDocument/2006/relationships/image" Target="../media/file3274313158f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7436ae3043.png"/>
<Relationship Id="rId3" Type="http://schemas.openxmlformats.org/officeDocument/2006/relationships/image" Target="../media/file327433f255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7457f79d.png"/>
<Relationship Id="rId3" Type="http://schemas.openxmlformats.org/officeDocument/2006/relationships/image" Target="../media/file32746092630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7432881443.png"/>
<Relationship Id="rId3" Type="http://schemas.openxmlformats.org/officeDocument/2006/relationships/image" Target="../media/file32741b0777a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743b2400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7421f942a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742077470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7469b8542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7431f4b0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74327c368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74644525e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3,723,811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3,723,811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2021-03-13T20:47:21Z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