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cc443746906.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cc47b1f4bac.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cc4232e398d.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cc46a7a517f.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cc4577651b0.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cc4da33352.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cc4cc815fa.png"/>
<Relationship Id="rId3" Type="http://schemas.openxmlformats.org/officeDocument/2006/relationships/image" Target="../media/file3cc4144568a7.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cc47f4513e3.png"/>
<Relationship Id="rId3" Type="http://schemas.openxmlformats.org/officeDocument/2006/relationships/image" Target="../media/file3cc412f9aac.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cc4cb556a4.png"/>
<Relationship Id="rId3" Type="http://schemas.openxmlformats.org/officeDocument/2006/relationships/image" Target="../media/file3cc46ce241ce.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cc458f05c34.png"/>
<Relationship Id="rId3" Type="http://schemas.openxmlformats.org/officeDocument/2006/relationships/image" Target="../media/file3cc47aa71b85.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cc44c494aa.png"/>
<Relationship Id="rId3" Type="http://schemas.openxmlformats.org/officeDocument/2006/relationships/image" Target="../media/file3cc41a5d19ec.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cc4a4816cd.png"/>
<Relationship Id="rId3" Type="http://schemas.openxmlformats.org/officeDocument/2006/relationships/image" Target="../media/file3cc4717b1b41.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cc432771d56.png"/>
<Relationship Id="rId3" Type="http://schemas.openxmlformats.org/officeDocument/2006/relationships/image" Target="../media/file3cc462062c58.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cc44c2431d6.png"/>
<Relationship Id="rId3" Type="http://schemas.openxmlformats.org/officeDocument/2006/relationships/image" Target="../media/file3cc45c1f1841.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cc414307aeb.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cc457657f2.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cc4360d68f4.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cc43a8738b.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cc413b7d15.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cc457a8610.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cc478126ec0.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07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07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79,125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9,119.6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6,845,186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12,104.6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945,057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10,253.1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07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02 October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188,105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28,550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07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9,191.9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15,094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9,368.0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8,262.8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13,550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12,047.2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7,775.3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8,814.1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8,868.7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79,125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9,119.6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945,057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10,253.1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6,845,186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12,104.6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07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02 October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188,105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28,550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October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2021-10-07T23:54:23Z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