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cf3295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e0856fe1a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e0842634ff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e08536f716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e081b1f249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e087717619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181431a2.png"/>
<Relationship Id="rId3" Type="http://schemas.openxmlformats.org/officeDocument/2006/relationships/image" Target="../media/file3e087fbd447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21833fc0.png"/>
<Relationship Id="rId3" Type="http://schemas.openxmlformats.org/officeDocument/2006/relationships/image" Target="../media/file3e084d687e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7f8a45a1.png"/>
<Relationship Id="rId3" Type="http://schemas.openxmlformats.org/officeDocument/2006/relationships/image" Target="../media/file3e08142b26b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34056c83.png"/>
<Relationship Id="rId3" Type="http://schemas.openxmlformats.org/officeDocument/2006/relationships/image" Target="../media/file3e085f1c15b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3dd04cd7.png"/>
<Relationship Id="rId3" Type="http://schemas.openxmlformats.org/officeDocument/2006/relationships/image" Target="../media/file3e0836a638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3dd75ab7.png"/>
<Relationship Id="rId3" Type="http://schemas.openxmlformats.org/officeDocument/2006/relationships/image" Target="../media/file3e08de826d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7e691da0.png"/>
<Relationship Id="rId3" Type="http://schemas.openxmlformats.org/officeDocument/2006/relationships/image" Target="../media/file3e08405271a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e0847976fd6.png"/>
<Relationship Id="rId3" Type="http://schemas.openxmlformats.org/officeDocument/2006/relationships/image" Target="../media/file3e08d947a0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2969551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4d80517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2dd86a9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21bf7ae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1d05b4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d5741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e0836b577b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19,059,682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3,085,413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3,085,413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19,059,682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28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28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28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2022-06-28T11:22:49Z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