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fc21ff15c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0fc49527ad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fc683e5b4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fc2bd32d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fc1753aa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fcde51ce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fc35d76176.png"/>
<Relationship Id="rId3" Type="http://schemas.openxmlformats.org/officeDocument/2006/relationships/image" Target="../media/file30fc1a80622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fcc932554.png"/>
<Relationship Id="rId3" Type="http://schemas.openxmlformats.org/officeDocument/2006/relationships/image" Target="../media/file30fcb4b6dd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fc4c1a28ae.png"/>
<Relationship Id="rId3" Type="http://schemas.openxmlformats.org/officeDocument/2006/relationships/image" Target="../media/file30fc483226b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fc604a49e6.png"/>
<Relationship Id="rId3" Type="http://schemas.openxmlformats.org/officeDocument/2006/relationships/image" Target="../media/file30fc2b6d181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fc3dc17364.png"/>
<Relationship Id="rId3" Type="http://schemas.openxmlformats.org/officeDocument/2006/relationships/image" Target="../media/file30fc3228137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fc663bb9d.png"/>
<Relationship Id="rId3" Type="http://schemas.openxmlformats.org/officeDocument/2006/relationships/image" Target="../media/file30fc37c25f8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fc29a56ce9.png"/>
<Relationship Id="rId3" Type="http://schemas.openxmlformats.org/officeDocument/2006/relationships/image" Target="../media/file30fc4fda2e6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fc55c55f1d.png"/>
<Relationship Id="rId3" Type="http://schemas.openxmlformats.org/officeDocument/2006/relationships/image" Target="../media/file30fc616359d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fc4a426d9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fc3c8472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fc3bd8170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fc70c5450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fc360f295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fc59574ea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fc1214e5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3,408,879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3,408,879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2021-02-04T19:02:06Z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