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435c212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d4303738b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d41cd7720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d44d394ca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d459507f5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d47058295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32436aa7.png"/>
<Relationship Id="rId3" Type="http://schemas.openxmlformats.org/officeDocument/2006/relationships/image" Target="../media/file28d46c9a565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2427ad0.png"/>
<Relationship Id="rId3" Type="http://schemas.openxmlformats.org/officeDocument/2006/relationships/image" Target="../media/file28d475c74e2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46101357.png"/>
<Relationship Id="rId3" Type="http://schemas.openxmlformats.org/officeDocument/2006/relationships/image" Target="../media/file28d4361b745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17683079.png"/>
<Relationship Id="rId3" Type="http://schemas.openxmlformats.org/officeDocument/2006/relationships/image" Target="../media/file28d477b231d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7574813.png"/>
<Relationship Id="rId3" Type="http://schemas.openxmlformats.org/officeDocument/2006/relationships/image" Target="../media/file28d41cad64c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468ee8c.png"/>
<Relationship Id="rId3" Type="http://schemas.openxmlformats.org/officeDocument/2006/relationships/image" Target="../media/file28d42abc284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44ed141e.png"/>
<Relationship Id="rId3" Type="http://schemas.openxmlformats.org/officeDocument/2006/relationships/image" Target="../media/file28d488c289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d47ede223f.png"/>
<Relationship Id="rId3" Type="http://schemas.openxmlformats.org/officeDocument/2006/relationships/image" Target="../media/file28d473da34e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5c8f3da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214376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3d8c1ef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3e7564c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30702e0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3bf91d6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d46e6a699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2021-11-10T16:23:46Z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