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e4cf9156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5e480541b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e4938253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e4321a469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e41f60118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e4174f5db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e468f66cd5.png"/>
<Relationship Id="rId3" Type="http://schemas.openxmlformats.org/officeDocument/2006/relationships/image" Target="../media/file15e469c775d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e47676300.png"/>
<Relationship Id="rId3" Type="http://schemas.openxmlformats.org/officeDocument/2006/relationships/image" Target="../media/file15e49c3463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e42e5c6837.png"/>
<Relationship Id="rId3" Type="http://schemas.openxmlformats.org/officeDocument/2006/relationships/image" Target="../media/file15e44e5a2b6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e47fd548d6.png"/>
<Relationship Id="rId3" Type="http://schemas.openxmlformats.org/officeDocument/2006/relationships/image" Target="../media/file15e44f24517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e4605f540f.png"/>
<Relationship Id="rId3" Type="http://schemas.openxmlformats.org/officeDocument/2006/relationships/image" Target="../media/file15e424c6711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e4730865a8.png"/>
<Relationship Id="rId3" Type="http://schemas.openxmlformats.org/officeDocument/2006/relationships/image" Target="../media/file15e424a96eb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e4107309f.png"/>
<Relationship Id="rId3" Type="http://schemas.openxmlformats.org/officeDocument/2006/relationships/image" Target="../media/file15e41936767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e4168359bd.png"/>
<Relationship Id="rId3" Type="http://schemas.openxmlformats.org/officeDocument/2006/relationships/image" Target="../media/file15e461a3520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e439f9286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e46d0cce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e44eab7b9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e41a522d9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e4382066d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e4596a3f0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e473d4372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3,884,402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3,884,402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2021-05-14T16:15:47Z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