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433734f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d405a2f60c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40558871d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4019c14a5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402541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401daf43c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370e4e64.png"/>
<Relationship Id="rId3" Type="http://schemas.openxmlformats.org/officeDocument/2006/relationships/image" Target="../media/file2d4010d63d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57c652ca.png"/>
<Relationship Id="rId3" Type="http://schemas.openxmlformats.org/officeDocument/2006/relationships/image" Target="../media/file2d401189511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6527043.png"/>
<Relationship Id="rId3" Type="http://schemas.openxmlformats.org/officeDocument/2006/relationships/image" Target="../media/file2d403f5a3b8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702946f8.png"/>
<Relationship Id="rId3" Type="http://schemas.openxmlformats.org/officeDocument/2006/relationships/image" Target="../media/file2d4023c37e6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515b4b36.png"/>
<Relationship Id="rId3" Type="http://schemas.openxmlformats.org/officeDocument/2006/relationships/image" Target="../media/file2d405167bd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df14728.png"/>
<Relationship Id="rId3" Type="http://schemas.openxmlformats.org/officeDocument/2006/relationships/image" Target="../media/file2d407399688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65304a96.png"/>
<Relationship Id="rId3" Type="http://schemas.openxmlformats.org/officeDocument/2006/relationships/image" Target="../media/file2d405c1791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55cc3650.png"/>
<Relationship Id="rId3" Type="http://schemas.openxmlformats.org/officeDocument/2006/relationships/image" Target="../media/file2d40333a59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73ac720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52a14c8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34894db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633222c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2d1b53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34b050f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2fdc714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NA</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2021-07-06T16:18:13Z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