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c428e2176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cc4329f1d0d.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cc43ef5189e.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cc470f410ae.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cc4c9336ce.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cc4c4a1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c44b5e7975.png"/>
<Relationship Id="rId3" Type="http://schemas.openxmlformats.org/officeDocument/2006/relationships/image" Target="../media/file1cc422342f7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c46dcf58c4.png"/>
<Relationship Id="rId3" Type="http://schemas.openxmlformats.org/officeDocument/2006/relationships/image" Target="../media/file1cc428bb680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c475d1edc.png"/>
<Relationship Id="rId3" Type="http://schemas.openxmlformats.org/officeDocument/2006/relationships/image" Target="../media/file1cc42d1b41e6.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c431ae1aa.png"/>
<Relationship Id="rId3" Type="http://schemas.openxmlformats.org/officeDocument/2006/relationships/image" Target="../media/file1cc467a06cf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c4678f1842.png"/>
<Relationship Id="rId3" Type="http://schemas.openxmlformats.org/officeDocument/2006/relationships/image" Target="../media/file1cc42437551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c4201a34d0.png"/>
<Relationship Id="rId3" Type="http://schemas.openxmlformats.org/officeDocument/2006/relationships/image" Target="../media/file1cc47327a3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c4bd57701.png"/>
<Relationship Id="rId3" Type="http://schemas.openxmlformats.org/officeDocument/2006/relationships/image" Target="../media/file1cc474306e2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c4385c150e.png"/>
<Relationship Id="rId3" Type="http://schemas.openxmlformats.org/officeDocument/2006/relationships/image" Target="../media/file1cc45e8915ab.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c4f032fb6.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c43c22b7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c452be7de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c45a1229d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c41fcf7c17.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c437ca417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c43373775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01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01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57,112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6,610.3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5,135,378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694,419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01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27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171,754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01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7,008.0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5,763.3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9,060.7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6,384.2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57,112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6,610.3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694,419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5,135,378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01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27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171,754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August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2021-08-01T19:23:51Z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