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424466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05b4e448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034c7cd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068f2471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016db40e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05c0736e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4f2a877.png"/>
<Relationship Id="rId3" Type="http://schemas.openxmlformats.org/officeDocument/2006/relationships/image" Target="../media/file370646a40f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20051b68.png"/>
<Relationship Id="rId3" Type="http://schemas.openxmlformats.org/officeDocument/2006/relationships/image" Target="../media/file370efc5a1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4190442.png"/>
<Relationship Id="rId3" Type="http://schemas.openxmlformats.org/officeDocument/2006/relationships/image" Target="../media/file37036073e8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272f4340.png"/>
<Relationship Id="rId3" Type="http://schemas.openxmlformats.org/officeDocument/2006/relationships/image" Target="../media/file3704d5810e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684b2b09.png"/>
<Relationship Id="rId3" Type="http://schemas.openxmlformats.org/officeDocument/2006/relationships/image" Target="../media/file37032c6488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b352fe8.png"/>
<Relationship Id="rId3" Type="http://schemas.openxmlformats.org/officeDocument/2006/relationships/image" Target="../media/file3701d35507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4c1216d.png"/>
<Relationship Id="rId3" Type="http://schemas.openxmlformats.org/officeDocument/2006/relationships/image" Target="../media/file37057ba3e9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031c76cc1.png"/>
<Relationship Id="rId3" Type="http://schemas.openxmlformats.org/officeDocument/2006/relationships/image" Target="../media/file3702050105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28ac1b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4aad3b8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6fe365a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3b8232f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697939f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2be66c4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05244412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8,877,883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1,327,103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1,327,103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8,877,883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2021-12-05T19:20:56Z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