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b458fb67dd.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4b44ef473cf.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4b41d71621d.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4b41d5666a4.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4b47bc989.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4b462502cfe.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b44d806581.png"/>
<Relationship Id="rId3" Type="http://schemas.openxmlformats.org/officeDocument/2006/relationships/image" Target="../media/file24b47d685957.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b45cee7c8e.png"/>
<Relationship Id="rId3" Type="http://schemas.openxmlformats.org/officeDocument/2006/relationships/image" Target="../media/file24b427f23c62.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b466432626.png"/>
<Relationship Id="rId3" Type="http://schemas.openxmlformats.org/officeDocument/2006/relationships/image" Target="../media/file24b4190b2599.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b433a52013.png"/>
<Relationship Id="rId3" Type="http://schemas.openxmlformats.org/officeDocument/2006/relationships/image" Target="../media/file24b421b1c82.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b441701136.png"/>
<Relationship Id="rId3" Type="http://schemas.openxmlformats.org/officeDocument/2006/relationships/image" Target="../media/file24b423d71efe.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b41c4175bb.png"/>
<Relationship Id="rId3" Type="http://schemas.openxmlformats.org/officeDocument/2006/relationships/image" Target="../media/file24b44e2a6f8d.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b421324128.png"/>
<Relationship Id="rId3" Type="http://schemas.openxmlformats.org/officeDocument/2006/relationships/image" Target="../media/file24b47d814da4.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b464822a4e.png"/>
<Relationship Id="rId3" Type="http://schemas.openxmlformats.org/officeDocument/2006/relationships/image" Target="../media/file24b447987c49.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b4c0c3521.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b46b9d5c2c.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b43e245453.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b477bd1144.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b45f9513ed.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b445a93112.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b428b46e7b.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13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13 October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13 October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81,444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9,386.9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7,035,489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12,441.2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975,570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10,584.2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13 October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13 October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08 October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207,435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32,260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13 October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13 October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6,057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9,436.5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15,467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9,599.5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10,333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8,504.0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13,832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12,298.0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11,852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8,147.2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13,772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9,052.1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10,131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9,149.5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81,444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9,386.9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975,570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10,584.2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7,035,489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12,441.2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13 October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13 October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08 October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207,435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32,260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October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2021-10-13T18:05:53Z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