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28407f2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e42ecf5de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e45cde693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e474d8452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e46a4678f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e47c19686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cdb6360.png"/>
<Relationship Id="rId3" Type="http://schemas.openxmlformats.org/officeDocument/2006/relationships/image" Target="../media/file33e43e762fe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2d1d3dd7.png"/>
<Relationship Id="rId3" Type="http://schemas.openxmlformats.org/officeDocument/2006/relationships/image" Target="../media/file33e45644616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6c7356aa.png"/>
<Relationship Id="rId3" Type="http://schemas.openxmlformats.org/officeDocument/2006/relationships/image" Target="../media/file33e422fe60d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59ac1555.png"/>
<Relationship Id="rId3" Type="http://schemas.openxmlformats.org/officeDocument/2006/relationships/image" Target="../media/file33e469dd1e0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631513c5.png"/>
<Relationship Id="rId3" Type="http://schemas.openxmlformats.org/officeDocument/2006/relationships/image" Target="../media/file33e44f282e2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6e1162a3.png"/>
<Relationship Id="rId3" Type="http://schemas.openxmlformats.org/officeDocument/2006/relationships/image" Target="../media/file33e416c153c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7b390d.png"/>
<Relationship Id="rId3" Type="http://schemas.openxmlformats.org/officeDocument/2006/relationships/image" Target="../media/file33e475a4529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e42c242b3.png"/>
<Relationship Id="rId3" Type="http://schemas.openxmlformats.org/officeDocument/2006/relationships/image" Target="../media/file33e433922ef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142289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6b7ba6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460e3b2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322f11b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4e8824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590a4fe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e425a963c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5,964,760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5,964,760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2021-09-03T16:46:41Z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