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7c2da6242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647c6606556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47c194c3fa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47c7e7137c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47c3601f9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47c1d1b8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7c34a61ca2.png"/>
<Relationship Id="rId3" Type="http://schemas.openxmlformats.org/officeDocument/2006/relationships/image" Target="../media/file647c7925513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7c6ad94adc.png"/>
<Relationship Id="rId3" Type="http://schemas.openxmlformats.org/officeDocument/2006/relationships/image" Target="../media/file647c713a435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7c3bf760ee.png"/>
<Relationship Id="rId3" Type="http://schemas.openxmlformats.org/officeDocument/2006/relationships/image" Target="../media/file647c2c2e21b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7c604bec6.png"/>
<Relationship Id="rId3" Type="http://schemas.openxmlformats.org/officeDocument/2006/relationships/image" Target="../media/file647c658844e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7c6b1a1587.png"/>
<Relationship Id="rId3" Type="http://schemas.openxmlformats.org/officeDocument/2006/relationships/image" Target="../media/file647c182d44a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7c20812e64.png"/>
<Relationship Id="rId3" Type="http://schemas.openxmlformats.org/officeDocument/2006/relationships/image" Target="../media/file647cfc016f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7c4ece708.png"/>
<Relationship Id="rId3" Type="http://schemas.openxmlformats.org/officeDocument/2006/relationships/image" Target="../media/file647c7d8b4f7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47c182039da.png"/>
<Relationship Id="rId3" Type="http://schemas.openxmlformats.org/officeDocument/2006/relationships/image" Target="../media/file647c50f6491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7ca0d1d6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7c153c79f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7c125e3eb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7c35a65bc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7c9b3547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7c49ef6c1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47cc2aa4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18,277,995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2,947,731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2,947,731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18,277,995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2022-04-13T21:10:10Z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