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2fa4ff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9c3a15244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9c2a3440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9c7b6e43c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9c51ec69e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9c44355ba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34d262e8.png"/>
<Relationship Id="rId3" Type="http://schemas.openxmlformats.org/officeDocument/2006/relationships/image" Target="../media/file149c5327187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116a7bff.png"/>
<Relationship Id="rId3" Type="http://schemas.openxmlformats.org/officeDocument/2006/relationships/image" Target="../media/file149c5f494be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6f567503.png"/>
<Relationship Id="rId3" Type="http://schemas.openxmlformats.org/officeDocument/2006/relationships/image" Target="../media/file149c818709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408b167e.png"/>
<Relationship Id="rId3" Type="http://schemas.openxmlformats.org/officeDocument/2006/relationships/image" Target="../media/file149c27f0483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4569469b.png"/>
<Relationship Id="rId3" Type="http://schemas.openxmlformats.org/officeDocument/2006/relationships/image" Target="../media/file149c433777b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77774313.png"/>
<Relationship Id="rId3" Type="http://schemas.openxmlformats.org/officeDocument/2006/relationships/image" Target="../media/file149c4cf429e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8975046.png"/>
<Relationship Id="rId3" Type="http://schemas.openxmlformats.org/officeDocument/2006/relationships/image" Target="../media/file149c6d5462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9c21dd59c9.png"/>
<Relationship Id="rId3" Type="http://schemas.openxmlformats.org/officeDocument/2006/relationships/image" Target="../media/file149c776b7f6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65ef2fd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4ebc6af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39e363e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3f5c46d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2a70197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7c8e5a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9c3eac2ba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5,090,505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688,293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5,090,505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2021-07-31T15:16:07Z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